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725" r:id="rId4"/>
  </p:sldMasterIdLst>
  <p:notesMasterIdLst>
    <p:notesMasterId r:id="rId56"/>
  </p:notesMasterIdLst>
  <p:sldIdLst>
    <p:sldId id="260" r:id="rId5"/>
    <p:sldId id="266" r:id="rId6"/>
    <p:sldId id="267" r:id="rId7"/>
    <p:sldId id="268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8" r:id="rId24"/>
    <p:sldId id="289" r:id="rId25"/>
    <p:sldId id="291" r:id="rId26"/>
    <p:sldId id="292" r:id="rId27"/>
    <p:sldId id="304" r:id="rId28"/>
    <p:sldId id="286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2" r:id="rId38"/>
    <p:sldId id="303" r:id="rId39"/>
    <p:sldId id="324" r:id="rId40"/>
    <p:sldId id="325" r:id="rId41"/>
    <p:sldId id="326" r:id="rId42"/>
    <p:sldId id="328" r:id="rId43"/>
    <p:sldId id="329" r:id="rId44"/>
    <p:sldId id="341" r:id="rId45"/>
    <p:sldId id="333" r:id="rId46"/>
    <p:sldId id="332" r:id="rId47"/>
    <p:sldId id="334" r:id="rId48"/>
    <p:sldId id="335" r:id="rId49"/>
    <p:sldId id="336" r:id="rId50"/>
    <p:sldId id="305" r:id="rId51"/>
    <p:sldId id="337" r:id="rId52"/>
    <p:sldId id="338" r:id="rId53"/>
    <p:sldId id="339" r:id="rId54"/>
    <p:sldId id="340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D100"/>
    <a:srgbClr val="FFDC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5A6440-613F-4FC5-9D05-A5A9076D2DA9}" v="4" dt="2020-12-10T10:37:44.617"/>
    <p1510:client id="{0D38234D-19B0-4DCF-AFAE-651000B3C715}" v="261" dt="2020-12-10T11:19:17.976"/>
    <p1510:client id="{3FEF0E0D-0712-4880-9CDA-2BF59B34523C}" v="6" dt="2020-12-10T08:56:39.271"/>
    <p1510:client id="{9424A8B9-FCD2-44FC-A343-1390600D68F0}" v="1271" dt="2020-12-10T11:13:18.503"/>
    <p1510:client id="{D7E46979-9B87-AE4F-A173-62C6ECA909B9}" v="2775" dt="2020-12-10T11:17:49.0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18"/>
  </p:normalViewPr>
  <p:slideViewPr>
    <p:cSldViewPr snapToGrid="0">
      <p:cViewPr varScale="1">
        <p:scale>
          <a:sx n="92" d="100"/>
          <a:sy n="92" d="100"/>
        </p:scale>
        <p:origin x="7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356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mutcu, Ertan" userId="S::ertan.armutcu@student.reutlingen-university.de::988d0133-2089-4288-bc39-a40b342573e9" providerId="AD" clId="Web-{3FEF0E0D-0712-4880-9CDA-2BF59B34523C}"/>
    <pc:docChg chg="modSld">
      <pc:chgData name="Armutcu, Ertan" userId="S::ertan.armutcu@student.reutlingen-university.de::988d0133-2089-4288-bc39-a40b342573e9" providerId="AD" clId="Web-{3FEF0E0D-0712-4880-9CDA-2BF59B34523C}" dt="2020-12-10T08:56:39.271" v="6" actId="1076"/>
      <pc:docMkLst>
        <pc:docMk/>
      </pc:docMkLst>
      <pc:sldChg chg="addSp modSp mod modClrScheme chgLayout">
        <pc:chgData name="Armutcu, Ertan" userId="S::ertan.armutcu@student.reutlingen-university.de::988d0133-2089-4288-bc39-a40b342573e9" providerId="AD" clId="Web-{3FEF0E0D-0712-4880-9CDA-2BF59B34523C}" dt="2020-12-10T08:56:39.271" v="6" actId="1076"/>
        <pc:sldMkLst>
          <pc:docMk/>
          <pc:sldMk cId="2583368633" sldId="270"/>
        </pc:sldMkLst>
        <pc:spChg chg="mod">
          <ac:chgData name="Armutcu, Ertan" userId="S::ertan.armutcu@student.reutlingen-university.de::988d0133-2089-4288-bc39-a40b342573e9" providerId="AD" clId="Web-{3FEF0E0D-0712-4880-9CDA-2BF59B34523C}" dt="2020-12-10T08:56:32.364" v="4"/>
          <ac:spMkLst>
            <pc:docMk/>
            <pc:sldMk cId="2583368633" sldId="270"/>
            <ac:spMk id="2" creationId="{4C3AAA07-B7A8-4148-AC22-E7DA51F40F4B}"/>
          </ac:spMkLst>
        </pc:spChg>
        <pc:picChg chg="add mod">
          <ac:chgData name="Armutcu, Ertan" userId="S::ertan.armutcu@student.reutlingen-university.de::988d0133-2089-4288-bc39-a40b342573e9" providerId="AD" clId="Web-{3FEF0E0D-0712-4880-9CDA-2BF59B34523C}" dt="2020-12-10T08:56:39.271" v="6" actId="1076"/>
          <ac:picMkLst>
            <pc:docMk/>
            <pc:sldMk cId="2583368633" sldId="270"/>
            <ac:picMk id="3" creationId="{B5971FEE-4D67-4918-9A2A-F5E7AF506F08}"/>
          </ac:picMkLst>
        </pc:picChg>
      </pc:sldChg>
    </pc:docChg>
  </pc:docChgLst>
  <pc:docChgLst>
    <pc:chgData name="Armutcu, Ertan" userId="S::ertan.armutcu@student.reutlingen-university.de::988d0133-2089-4288-bc39-a40b342573e9" providerId="AD" clId="Web-{0D38234D-19B0-4DCF-AFAE-651000B3C715}"/>
    <pc:docChg chg="addSld delSld modSld">
      <pc:chgData name="Armutcu, Ertan" userId="S::ertan.armutcu@student.reutlingen-university.de::988d0133-2089-4288-bc39-a40b342573e9" providerId="AD" clId="Web-{0D38234D-19B0-4DCF-AFAE-651000B3C715}" dt="2020-12-10T11:19:17.554" v="255" actId="20577"/>
      <pc:docMkLst>
        <pc:docMk/>
      </pc:docMkLst>
      <pc:sldChg chg="addSp delSp modSp">
        <pc:chgData name="Armutcu, Ertan" userId="S::ertan.armutcu@student.reutlingen-university.de::988d0133-2089-4288-bc39-a40b342573e9" providerId="AD" clId="Web-{0D38234D-19B0-4DCF-AFAE-651000B3C715}" dt="2020-12-10T11:19:08.616" v="250"/>
        <pc:sldMkLst>
          <pc:docMk/>
          <pc:sldMk cId="2804253295" sldId="276"/>
        </pc:sldMkLst>
        <pc:picChg chg="del">
          <ac:chgData name="Armutcu, Ertan" userId="S::ertan.armutcu@student.reutlingen-university.de::988d0133-2089-4288-bc39-a40b342573e9" providerId="AD" clId="Web-{0D38234D-19B0-4DCF-AFAE-651000B3C715}" dt="2020-12-10T11:19:03.803" v="248"/>
          <ac:picMkLst>
            <pc:docMk/>
            <pc:sldMk cId="2804253295" sldId="276"/>
            <ac:picMk id="3" creationId="{8C3DBC61-9A48-4389-A65A-C6EFB1B6BED6}"/>
          </ac:picMkLst>
        </pc:picChg>
        <pc:picChg chg="add mod">
          <ac:chgData name="Armutcu, Ertan" userId="S::ertan.armutcu@student.reutlingen-university.de::988d0133-2089-4288-bc39-a40b342573e9" providerId="AD" clId="Web-{0D38234D-19B0-4DCF-AFAE-651000B3C715}" dt="2020-12-10T11:19:08.616" v="250"/>
          <ac:picMkLst>
            <pc:docMk/>
            <pc:sldMk cId="2804253295" sldId="276"/>
            <ac:picMk id="4" creationId="{07459DCE-03C3-4467-A82A-BAABDF36730D}"/>
          </ac:picMkLst>
        </pc:picChg>
      </pc:sldChg>
      <pc:sldChg chg="addSp delSp modSp">
        <pc:chgData name="Armutcu, Ertan" userId="S::ertan.armutcu@student.reutlingen-university.de::988d0133-2089-4288-bc39-a40b342573e9" providerId="AD" clId="Web-{0D38234D-19B0-4DCF-AFAE-651000B3C715}" dt="2020-12-10T10:46:15.766" v="2"/>
        <pc:sldMkLst>
          <pc:docMk/>
          <pc:sldMk cId="3644077913" sldId="277"/>
        </pc:sldMkLst>
        <pc:picChg chg="del">
          <ac:chgData name="Armutcu, Ertan" userId="S::ertan.armutcu@student.reutlingen-university.de::988d0133-2089-4288-bc39-a40b342573e9" providerId="AD" clId="Web-{0D38234D-19B0-4DCF-AFAE-651000B3C715}" dt="2020-12-10T10:46:11.235" v="0"/>
          <ac:picMkLst>
            <pc:docMk/>
            <pc:sldMk cId="3644077913" sldId="277"/>
            <ac:picMk id="3" creationId="{E71BB337-E269-4D2B-81F1-EB8013D3FBC2}"/>
          </ac:picMkLst>
        </pc:picChg>
        <pc:picChg chg="add mod">
          <ac:chgData name="Armutcu, Ertan" userId="S::ertan.armutcu@student.reutlingen-university.de::988d0133-2089-4288-bc39-a40b342573e9" providerId="AD" clId="Web-{0D38234D-19B0-4DCF-AFAE-651000B3C715}" dt="2020-12-10T10:46:15.766" v="2"/>
          <ac:picMkLst>
            <pc:docMk/>
            <pc:sldMk cId="3644077913" sldId="277"/>
            <ac:picMk id="4" creationId="{9272CE7A-7A84-47AD-8916-431F9A34662C}"/>
          </ac:picMkLst>
        </pc:picChg>
      </pc:sldChg>
      <pc:sldChg chg="addSp delSp modSp mod modClrScheme chgLayout">
        <pc:chgData name="Armutcu, Ertan" userId="S::ertan.armutcu@student.reutlingen-university.de::988d0133-2089-4288-bc39-a40b342573e9" providerId="AD" clId="Web-{0D38234D-19B0-4DCF-AFAE-651000B3C715}" dt="2020-12-10T11:14:34.747" v="19" actId="14100"/>
        <pc:sldMkLst>
          <pc:docMk/>
          <pc:sldMk cId="3221166202" sldId="278"/>
        </pc:sldMkLst>
        <pc:spChg chg="mod">
          <ac:chgData name="Armutcu, Ertan" userId="S::ertan.armutcu@student.reutlingen-university.de::988d0133-2089-4288-bc39-a40b342573e9" providerId="AD" clId="Web-{0D38234D-19B0-4DCF-AFAE-651000B3C715}" dt="2020-12-10T11:08:18.557" v="7"/>
          <ac:spMkLst>
            <pc:docMk/>
            <pc:sldMk cId="3221166202" sldId="278"/>
            <ac:spMk id="2" creationId="{4C3AAA07-B7A8-4148-AC22-E7DA51F40F4B}"/>
          </ac:spMkLst>
        </pc:spChg>
        <pc:spChg chg="add del mod">
          <ac:chgData name="Armutcu, Ertan" userId="S::ertan.armutcu@student.reutlingen-university.de::988d0133-2089-4288-bc39-a40b342573e9" providerId="AD" clId="Web-{0D38234D-19B0-4DCF-AFAE-651000B3C715}" dt="2020-12-10T11:08:18.542" v="6"/>
          <ac:spMkLst>
            <pc:docMk/>
            <pc:sldMk cId="3221166202" sldId="278"/>
            <ac:spMk id="8" creationId="{D99B1AAF-D73F-4D89-8366-7A60D339D7A5}"/>
          </ac:spMkLst>
        </pc:spChg>
        <pc:picChg chg="add mod">
          <ac:chgData name="Armutcu, Ertan" userId="S::ertan.armutcu@student.reutlingen-university.de::988d0133-2089-4288-bc39-a40b342573e9" providerId="AD" clId="Web-{0D38234D-19B0-4DCF-AFAE-651000B3C715}" dt="2020-12-10T11:14:34.747" v="19" actId="14100"/>
          <ac:picMkLst>
            <pc:docMk/>
            <pc:sldMk cId="3221166202" sldId="278"/>
            <ac:picMk id="3" creationId="{81BEDCCB-CAA3-4073-AE5E-4CFDE36912BD}"/>
          </ac:picMkLst>
        </pc:picChg>
        <pc:picChg chg="add mod">
          <ac:chgData name="Armutcu, Ertan" userId="S::ertan.armutcu@student.reutlingen-university.de::988d0133-2089-4288-bc39-a40b342573e9" providerId="AD" clId="Web-{0D38234D-19B0-4DCF-AFAE-651000B3C715}" dt="2020-12-10T11:14:31.872" v="18" actId="14100"/>
          <ac:picMkLst>
            <pc:docMk/>
            <pc:sldMk cId="3221166202" sldId="278"/>
            <ac:picMk id="4" creationId="{FBD39814-BB84-4B38-BFD9-BD4543976661}"/>
          </ac:picMkLst>
        </pc:picChg>
      </pc:sldChg>
      <pc:sldChg chg="delSp modSp add del replId">
        <pc:chgData name="Armutcu, Ertan" userId="S::ertan.armutcu@student.reutlingen-university.de::988d0133-2089-4288-bc39-a40b342573e9" providerId="AD" clId="Web-{0D38234D-19B0-4DCF-AFAE-651000B3C715}" dt="2020-12-10T11:16:59.870" v="55"/>
        <pc:sldMkLst>
          <pc:docMk/>
          <pc:sldMk cId="1506614965" sldId="285"/>
        </pc:sldMkLst>
        <pc:spChg chg="mod">
          <ac:chgData name="Armutcu, Ertan" userId="S::ertan.armutcu@student.reutlingen-university.de::988d0133-2089-4288-bc39-a40b342573e9" providerId="AD" clId="Web-{0D38234D-19B0-4DCF-AFAE-651000B3C715}" dt="2020-12-10T11:16:50.322" v="23" actId="20577"/>
          <ac:spMkLst>
            <pc:docMk/>
            <pc:sldMk cId="1506614965" sldId="285"/>
            <ac:spMk id="2" creationId="{4C3AAA07-B7A8-4148-AC22-E7DA51F40F4B}"/>
          </ac:spMkLst>
        </pc:spChg>
        <pc:picChg chg="del">
          <ac:chgData name="Armutcu, Ertan" userId="S::ertan.armutcu@student.reutlingen-university.de::988d0133-2089-4288-bc39-a40b342573e9" providerId="AD" clId="Web-{0D38234D-19B0-4DCF-AFAE-651000B3C715}" dt="2020-12-10T11:16:22.804" v="21"/>
          <ac:picMkLst>
            <pc:docMk/>
            <pc:sldMk cId="1506614965" sldId="285"/>
            <ac:picMk id="3" creationId="{8C3DBC61-9A48-4389-A65A-C6EFB1B6BED6}"/>
          </ac:picMkLst>
        </pc:picChg>
      </pc:sldChg>
      <pc:sldChg chg="modSp new">
        <pc:chgData name="Armutcu, Ertan" userId="S::ertan.armutcu@student.reutlingen-university.de::988d0133-2089-4288-bc39-a40b342573e9" providerId="AD" clId="Web-{0D38234D-19B0-4DCF-AFAE-651000B3C715}" dt="2020-12-10T11:19:16.085" v="253" actId="20577"/>
        <pc:sldMkLst>
          <pc:docMk/>
          <pc:sldMk cId="3129075497" sldId="286"/>
        </pc:sldMkLst>
        <pc:spChg chg="mod">
          <ac:chgData name="Armutcu, Ertan" userId="S::ertan.armutcu@student.reutlingen-university.de::988d0133-2089-4288-bc39-a40b342573e9" providerId="AD" clId="Web-{0D38234D-19B0-4DCF-AFAE-651000B3C715}" dt="2020-12-10T11:16:58.432" v="52" actId="20577"/>
          <ac:spMkLst>
            <pc:docMk/>
            <pc:sldMk cId="3129075497" sldId="286"/>
            <ac:spMk id="2" creationId="{08A3EE1D-B7EE-4FBB-8D50-9F2C2CFD0DFC}"/>
          </ac:spMkLst>
        </pc:spChg>
        <pc:spChg chg="mod">
          <ac:chgData name="Armutcu, Ertan" userId="S::ertan.armutcu@student.reutlingen-university.de::988d0133-2089-4288-bc39-a40b342573e9" providerId="AD" clId="Web-{0D38234D-19B0-4DCF-AFAE-651000B3C715}" dt="2020-12-10T11:19:16.085" v="253" actId="20577"/>
          <ac:spMkLst>
            <pc:docMk/>
            <pc:sldMk cId="3129075497" sldId="286"/>
            <ac:spMk id="3" creationId="{503D45EB-BD3B-4D63-914A-86CF733FF1CD}"/>
          </ac:spMkLst>
        </pc:spChg>
      </pc:sldChg>
    </pc:docChg>
  </pc:docChgLst>
  <pc:docChgLst>
    <pc:chgData name="Vidovic, Martin" userId="a1f76619-e812-441b-9131-e3c7684e7d99" providerId="ADAL" clId="{D7E46979-9B87-AE4F-A173-62C6ECA909B9}"/>
    <pc:docChg chg="undo custSel addSld delSld modSld sldOrd">
      <pc:chgData name="Vidovic, Martin" userId="a1f76619-e812-441b-9131-e3c7684e7d99" providerId="ADAL" clId="{D7E46979-9B87-AE4F-A173-62C6ECA909B9}" dt="2020-12-10T11:17:49.021" v="2778" actId="1076"/>
      <pc:docMkLst>
        <pc:docMk/>
      </pc:docMkLst>
      <pc:sldChg chg="addSp delSp modSp add del mod">
        <pc:chgData name="Vidovic, Martin" userId="a1f76619-e812-441b-9131-e3c7684e7d99" providerId="ADAL" clId="{D7E46979-9B87-AE4F-A173-62C6ECA909B9}" dt="2020-12-10T09:43:12.790" v="1200" actId="2696"/>
        <pc:sldMkLst>
          <pc:docMk/>
          <pc:sldMk cId="4210044214" sldId="259"/>
        </pc:sldMkLst>
        <pc:spChg chg="add del mod">
          <ac:chgData name="Vidovic, Martin" userId="a1f76619-e812-441b-9131-e3c7684e7d99" providerId="ADAL" clId="{D7E46979-9B87-AE4F-A173-62C6ECA909B9}" dt="2020-12-10T08:53:36.179" v="46" actId="478"/>
          <ac:spMkLst>
            <pc:docMk/>
            <pc:sldMk cId="4210044214" sldId="259"/>
            <ac:spMk id="3" creationId="{E8713701-C93E-8B4C-B378-55830C1659FD}"/>
          </ac:spMkLst>
        </pc:spChg>
        <pc:spChg chg="add mod">
          <ac:chgData name="Vidovic, Martin" userId="a1f76619-e812-441b-9131-e3c7684e7d99" providerId="ADAL" clId="{D7E46979-9B87-AE4F-A173-62C6ECA909B9}" dt="2020-12-10T08:52:03.401" v="0"/>
          <ac:spMkLst>
            <pc:docMk/>
            <pc:sldMk cId="4210044214" sldId="259"/>
            <ac:spMk id="6" creationId="{966613E5-5C29-A646-95FD-B39CC843486C}"/>
          </ac:spMkLst>
        </pc:spChg>
        <pc:spChg chg="add mod">
          <ac:chgData name="Vidovic, Martin" userId="a1f76619-e812-441b-9131-e3c7684e7d99" providerId="ADAL" clId="{D7E46979-9B87-AE4F-A173-62C6ECA909B9}" dt="2020-12-10T08:52:03.401" v="0"/>
          <ac:spMkLst>
            <pc:docMk/>
            <pc:sldMk cId="4210044214" sldId="259"/>
            <ac:spMk id="8" creationId="{CCD75AF8-44E9-CF47-A709-99E3E411BB6A}"/>
          </ac:spMkLst>
        </pc:spChg>
        <pc:spChg chg="add mod">
          <ac:chgData name="Vidovic, Martin" userId="a1f76619-e812-441b-9131-e3c7684e7d99" providerId="ADAL" clId="{D7E46979-9B87-AE4F-A173-62C6ECA909B9}" dt="2020-12-10T08:52:03.401" v="0"/>
          <ac:spMkLst>
            <pc:docMk/>
            <pc:sldMk cId="4210044214" sldId="259"/>
            <ac:spMk id="9" creationId="{C2EE45F7-B2A9-4B4B-8485-6D42647EEDB4}"/>
          </ac:spMkLst>
        </pc:spChg>
        <pc:spChg chg="add mod">
          <ac:chgData name="Vidovic, Martin" userId="a1f76619-e812-441b-9131-e3c7684e7d99" providerId="ADAL" clId="{D7E46979-9B87-AE4F-A173-62C6ECA909B9}" dt="2020-12-10T08:52:29.336" v="3" actId="14100"/>
          <ac:spMkLst>
            <pc:docMk/>
            <pc:sldMk cId="4210044214" sldId="259"/>
            <ac:spMk id="10" creationId="{4DA7F118-9D86-9F43-A41A-D1734B4C0DB7}"/>
          </ac:spMkLst>
        </pc:spChg>
        <pc:spChg chg="add mod">
          <ac:chgData name="Vidovic, Martin" userId="a1f76619-e812-441b-9131-e3c7684e7d99" providerId="ADAL" clId="{D7E46979-9B87-AE4F-A173-62C6ECA909B9}" dt="2020-12-10T08:52:24.464" v="1" actId="14100"/>
          <ac:spMkLst>
            <pc:docMk/>
            <pc:sldMk cId="4210044214" sldId="259"/>
            <ac:spMk id="11" creationId="{BD747637-DD98-2148-8296-B1AC29EB5F68}"/>
          </ac:spMkLst>
        </pc:spChg>
        <pc:spChg chg="add mod">
          <ac:chgData name="Vidovic, Martin" userId="a1f76619-e812-441b-9131-e3c7684e7d99" providerId="ADAL" clId="{D7E46979-9B87-AE4F-A173-62C6ECA909B9}" dt="2020-12-10T08:52:27.337" v="2" actId="14100"/>
          <ac:spMkLst>
            <pc:docMk/>
            <pc:sldMk cId="4210044214" sldId="259"/>
            <ac:spMk id="12" creationId="{F2C283B8-BE2C-AD4C-8DAC-145212880390}"/>
          </ac:spMkLst>
        </pc:spChg>
      </pc:sldChg>
      <pc:sldChg chg="addSp modSp mod ord">
        <pc:chgData name="Vidovic, Martin" userId="a1f76619-e812-441b-9131-e3c7684e7d99" providerId="ADAL" clId="{D7E46979-9B87-AE4F-A173-62C6ECA909B9}" dt="2020-12-10T09:42:44.071" v="1197" actId="20577"/>
        <pc:sldMkLst>
          <pc:docMk/>
          <pc:sldMk cId="2799324132" sldId="260"/>
        </pc:sldMkLst>
        <pc:spChg chg="add mod">
          <ac:chgData name="Vidovic, Martin" userId="a1f76619-e812-441b-9131-e3c7684e7d99" providerId="ADAL" clId="{D7E46979-9B87-AE4F-A173-62C6ECA909B9}" dt="2020-12-10T09:08:26.543" v="375" actId="790"/>
          <ac:spMkLst>
            <pc:docMk/>
            <pc:sldMk cId="2799324132" sldId="260"/>
            <ac:spMk id="9" creationId="{645932B4-FA36-124E-A929-85F96F8A98F7}"/>
          </ac:spMkLst>
        </pc:spChg>
        <pc:spChg chg="add mod">
          <ac:chgData name="Vidovic, Martin" userId="a1f76619-e812-441b-9131-e3c7684e7d99" providerId="ADAL" clId="{D7E46979-9B87-AE4F-A173-62C6ECA909B9}" dt="2020-12-10T09:09:06.394" v="411" actId="1076"/>
          <ac:spMkLst>
            <pc:docMk/>
            <pc:sldMk cId="2799324132" sldId="260"/>
            <ac:spMk id="11" creationId="{779439E7-FB30-0944-A547-9C3769FE86CE}"/>
          </ac:spMkLst>
        </pc:spChg>
        <pc:spChg chg="add mod">
          <ac:chgData name="Vidovic, Martin" userId="a1f76619-e812-441b-9131-e3c7684e7d99" providerId="ADAL" clId="{D7E46979-9B87-AE4F-A173-62C6ECA909B9}" dt="2020-12-10T09:31:29.554" v="1158" actId="1076"/>
          <ac:spMkLst>
            <pc:docMk/>
            <pc:sldMk cId="2799324132" sldId="260"/>
            <ac:spMk id="12" creationId="{DA01B34B-C26C-AB41-ACEE-7E7EB99E8C2A}"/>
          </ac:spMkLst>
        </pc:spChg>
        <pc:spChg chg="add mod">
          <ac:chgData name="Vidovic, Martin" userId="a1f76619-e812-441b-9131-e3c7684e7d99" providerId="ADAL" clId="{D7E46979-9B87-AE4F-A173-62C6ECA909B9}" dt="2020-12-10T09:08:26.543" v="375" actId="790"/>
          <ac:spMkLst>
            <pc:docMk/>
            <pc:sldMk cId="2799324132" sldId="260"/>
            <ac:spMk id="13" creationId="{1D176DD7-3140-DB4E-83A1-E59940AB6EF0}"/>
          </ac:spMkLst>
        </pc:spChg>
        <pc:spChg chg="add mod">
          <ac:chgData name="Vidovic, Martin" userId="a1f76619-e812-441b-9131-e3c7684e7d99" providerId="ADAL" clId="{D7E46979-9B87-AE4F-A173-62C6ECA909B9}" dt="2020-12-10T09:42:44.071" v="1197" actId="20577"/>
          <ac:spMkLst>
            <pc:docMk/>
            <pc:sldMk cId="2799324132" sldId="260"/>
            <ac:spMk id="14" creationId="{185175FB-AFAF-F244-8881-88ABBF3A80F5}"/>
          </ac:spMkLst>
        </pc:spChg>
        <pc:spChg chg="add mod">
          <ac:chgData name="Vidovic, Martin" userId="a1f76619-e812-441b-9131-e3c7684e7d99" providerId="ADAL" clId="{D7E46979-9B87-AE4F-A173-62C6ECA909B9}" dt="2020-12-10T09:31:22.754" v="1156" actId="1076"/>
          <ac:spMkLst>
            <pc:docMk/>
            <pc:sldMk cId="2799324132" sldId="260"/>
            <ac:spMk id="15" creationId="{86B0158C-BEE4-F04B-82D8-C2AAAAF08578}"/>
          </ac:spMkLst>
        </pc:spChg>
        <pc:spChg chg="add mod">
          <ac:chgData name="Vidovic, Martin" userId="a1f76619-e812-441b-9131-e3c7684e7d99" providerId="ADAL" clId="{D7E46979-9B87-AE4F-A173-62C6ECA909B9}" dt="2020-12-10T09:31:25.451" v="1157" actId="1076"/>
          <ac:spMkLst>
            <pc:docMk/>
            <pc:sldMk cId="2799324132" sldId="260"/>
            <ac:spMk id="16" creationId="{30C911D5-2CB4-104F-B442-5BC2F29CA493}"/>
          </ac:spMkLst>
        </pc:spChg>
        <pc:spChg chg="add mod">
          <ac:chgData name="Vidovic, Martin" userId="a1f76619-e812-441b-9131-e3c7684e7d99" providerId="ADAL" clId="{D7E46979-9B87-AE4F-A173-62C6ECA909B9}" dt="2020-12-10T09:42:32.753" v="1194" actId="14100"/>
          <ac:spMkLst>
            <pc:docMk/>
            <pc:sldMk cId="2799324132" sldId="260"/>
            <ac:spMk id="19" creationId="{010F8EFA-42A3-6D49-83C9-3FA15968A0DE}"/>
          </ac:spMkLst>
        </pc:spChg>
        <pc:picChg chg="mod">
          <ac:chgData name="Vidovic, Martin" userId="a1f76619-e812-441b-9131-e3c7684e7d99" providerId="ADAL" clId="{D7E46979-9B87-AE4F-A173-62C6ECA909B9}" dt="2020-12-10T09:07:30.464" v="338" actId="1076"/>
          <ac:picMkLst>
            <pc:docMk/>
            <pc:sldMk cId="2799324132" sldId="260"/>
            <ac:picMk id="5" creationId="{00000000-0000-0000-0000-000000000000}"/>
          </ac:picMkLst>
        </pc:picChg>
        <pc:cxnChg chg="mod">
          <ac:chgData name="Vidovic, Martin" userId="a1f76619-e812-441b-9131-e3c7684e7d99" providerId="ADAL" clId="{D7E46979-9B87-AE4F-A173-62C6ECA909B9}" dt="2020-12-10T09:31:33.715" v="1159" actId="14100"/>
          <ac:cxnSpMkLst>
            <pc:docMk/>
            <pc:sldMk cId="2799324132" sldId="260"/>
            <ac:cxnSpMk id="10" creationId="{00000000-0000-0000-0000-000000000000}"/>
          </ac:cxnSpMkLst>
        </pc:cxnChg>
        <pc:cxnChg chg="add mod">
          <ac:chgData name="Vidovic, Martin" userId="a1f76619-e812-441b-9131-e3c7684e7d99" providerId="ADAL" clId="{D7E46979-9B87-AE4F-A173-62C6ECA909B9}" dt="2020-12-10T09:31:39.370" v="1162" actId="14100"/>
          <ac:cxnSpMkLst>
            <pc:docMk/>
            <pc:sldMk cId="2799324132" sldId="260"/>
            <ac:cxnSpMk id="17" creationId="{0FE3D68B-73D3-324E-A2D5-58732FFD71FA}"/>
          </ac:cxnSpMkLst>
        </pc:cxnChg>
      </pc:sldChg>
      <pc:sldChg chg="del">
        <pc:chgData name="Vidovic, Martin" userId="a1f76619-e812-441b-9131-e3c7684e7d99" providerId="ADAL" clId="{D7E46979-9B87-AE4F-A173-62C6ECA909B9}" dt="2020-12-10T09:43:12.790" v="1200" actId="2696"/>
        <pc:sldMkLst>
          <pc:docMk/>
          <pc:sldMk cId="2886069564" sldId="265"/>
        </pc:sldMkLst>
      </pc:sldChg>
      <pc:sldChg chg="addSp delSp modSp mod">
        <pc:chgData name="Vidovic, Martin" userId="a1f76619-e812-441b-9131-e3c7684e7d99" providerId="ADAL" clId="{D7E46979-9B87-AE4F-A173-62C6ECA909B9}" dt="2020-12-10T10:48:25.482" v="2163" actId="1076"/>
        <pc:sldMkLst>
          <pc:docMk/>
          <pc:sldMk cId="3780668099" sldId="266"/>
        </pc:sldMkLst>
        <pc:spChg chg="add del mod">
          <ac:chgData name="Vidovic, Martin" userId="a1f76619-e812-441b-9131-e3c7684e7d99" providerId="ADAL" clId="{D7E46979-9B87-AE4F-A173-62C6ECA909B9}" dt="2020-12-10T09:51:52.050" v="1386" actId="478"/>
          <ac:spMkLst>
            <pc:docMk/>
            <pc:sldMk cId="3780668099" sldId="266"/>
            <ac:spMk id="3" creationId="{D7D14F53-0DDC-A14A-85F8-0B0FEE29A8AC}"/>
          </ac:spMkLst>
        </pc:spChg>
        <pc:spChg chg="add del mod">
          <ac:chgData name="Vidovic, Martin" userId="a1f76619-e812-441b-9131-e3c7684e7d99" providerId="ADAL" clId="{D7E46979-9B87-AE4F-A173-62C6ECA909B9}" dt="2020-12-10T09:51:52.050" v="1386" actId="478"/>
          <ac:spMkLst>
            <pc:docMk/>
            <pc:sldMk cId="3780668099" sldId="266"/>
            <ac:spMk id="4" creationId="{D3404946-AF11-F547-8F6A-CFD788CDF92D}"/>
          </ac:spMkLst>
        </pc:spChg>
        <pc:spChg chg="add del mod">
          <ac:chgData name="Vidovic, Martin" userId="a1f76619-e812-441b-9131-e3c7684e7d99" providerId="ADAL" clId="{D7E46979-9B87-AE4F-A173-62C6ECA909B9}" dt="2020-12-10T09:51:52.050" v="1386" actId="478"/>
          <ac:spMkLst>
            <pc:docMk/>
            <pc:sldMk cId="3780668099" sldId="266"/>
            <ac:spMk id="5" creationId="{0AB6BC37-1199-0E4D-AFE4-5F240B374489}"/>
          </ac:spMkLst>
        </pc:spChg>
        <pc:spChg chg="add del mod">
          <ac:chgData name="Vidovic, Martin" userId="a1f76619-e812-441b-9131-e3c7684e7d99" providerId="ADAL" clId="{D7E46979-9B87-AE4F-A173-62C6ECA909B9}" dt="2020-12-10T09:51:52.050" v="1386" actId="478"/>
          <ac:spMkLst>
            <pc:docMk/>
            <pc:sldMk cId="3780668099" sldId="266"/>
            <ac:spMk id="6" creationId="{90EA6099-CC09-594D-9BA5-0F78C96D9AC4}"/>
          </ac:spMkLst>
        </pc:spChg>
        <pc:spChg chg="add mod">
          <ac:chgData name="Vidovic, Martin" userId="a1f76619-e812-441b-9131-e3c7684e7d99" providerId="ADAL" clId="{D7E46979-9B87-AE4F-A173-62C6ECA909B9}" dt="2020-12-10T10:35:11.875" v="2096" actId="14100"/>
          <ac:spMkLst>
            <pc:docMk/>
            <pc:sldMk cId="3780668099" sldId="266"/>
            <ac:spMk id="7" creationId="{FC4FCCF7-7CBE-EA4C-8BEC-A1D16F0EF743}"/>
          </ac:spMkLst>
        </pc:spChg>
        <pc:spChg chg="add del mod">
          <ac:chgData name="Vidovic, Martin" userId="a1f76619-e812-441b-9131-e3c7684e7d99" providerId="ADAL" clId="{D7E46979-9B87-AE4F-A173-62C6ECA909B9}" dt="2020-12-10T09:51:52.050" v="1386" actId="478"/>
          <ac:spMkLst>
            <pc:docMk/>
            <pc:sldMk cId="3780668099" sldId="266"/>
            <ac:spMk id="8" creationId="{6FF69E75-31A6-C948-99FC-00424D7278C2}"/>
          </ac:spMkLst>
        </pc:spChg>
        <pc:spChg chg="add del mod">
          <ac:chgData name="Vidovic, Martin" userId="a1f76619-e812-441b-9131-e3c7684e7d99" providerId="ADAL" clId="{D7E46979-9B87-AE4F-A173-62C6ECA909B9}" dt="2020-12-10T09:51:52.050" v="1386" actId="478"/>
          <ac:spMkLst>
            <pc:docMk/>
            <pc:sldMk cId="3780668099" sldId="266"/>
            <ac:spMk id="9" creationId="{90A7AD7A-A0A6-904D-93E2-115AC67EA77F}"/>
          </ac:spMkLst>
        </pc:spChg>
        <pc:spChg chg="add del mod">
          <ac:chgData name="Vidovic, Martin" userId="a1f76619-e812-441b-9131-e3c7684e7d99" providerId="ADAL" clId="{D7E46979-9B87-AE4F-A173-62C6ECA909B9}" dt="2020-12-10T09:51:55.466" v="1388" actId="478"/>
          <ac:spMkLst>
            <pc:docMk/>
            <pc:sldMk cId="3780668099" sldId="266"/>
            <ac:spMk id="10" creationId="{3A9DD766-9AFC-B040-BD5F-BDAD5C6E51EA}"/>
          </ac:spMkLst>
        </pc:spChg>
        <pc:spChg chg="add del mod">
          <ac:chgData name="Vidovic, Martin" userId="a1f76619-e812-441b-9131-e3c7684e7d99" providerId="ADAL" clId="{D7E46979-9B87-AE4F-A173-62C6ECA909B9}" dt="2020-12-10T09:58:10.026" v="1455" actId="478"/>
          <ac:spMkLst>
            <pc:docMk/>
            <pc:sldMk cId="3780668099" sldId="266"/>
            <ac:spMk id="11" creationId="{36526B36-D57C-394E-87B4-1DF5C71E53C4}"/>
          </ac:spMkLst>
        </pc:spChg>
        <pc:spChg chg="add mod">
          <ac:chgData name="Vidovic, Martin" userId="a1f76619-e812-441b-9131-e3c7684e7d99" providerId="ADAL" clId="{D7E46979-9B87-AE4F-A173-62C6ECA909B9}" dt="2020-12-10T10:41:54.583" v="2160" actId="1076"/>
          <ac:spMkLst>
            <pc:docMk/>
            <pc:sldMk cId="3780668099" sldId="266"/>
            <ac:spMk id="12" creationId="{14145490-F761-6245-8B42-6F29A1AB2AF3}"/>
          </ac:spMkLst>
        </pc:spChg>
        <pc:spChg chg="add mod">
          <ac:chgData name="Vidovic, Martin" userId="a1f76619-e812-441b-9131-e3c7684e7d99" providerId="ADAL" clId="{D7E46979-9B87-AE4F-A173-62C6ECA909B9}" dt="2020-12-10T10:41:17.326" v="2152" actId="1076"/>
          <ac:spMkLst>
            <pc:docMk/>
            <pc:sldMk cId="3780668099" sldId="266"/>
            <ac:spMk id="13" creationId="{0A7307DE-9BA0-1945-BD4F-615ED450BB4D}"/>
          </ac:spMkLst>
        </pc:spChg>
        <pc:spChg chg="add mod">
          <ac:chgData name="Vidovic, Martin" userId="a1f76619-e812-441b-9131-e3c7684e7d99" providerId="ADAL" clId="{D7E46979-9B87-AE4F-A173-62C6ECA909B9}" dt="2020-12-10T10:41:10.574" v="2150" actId="1076"/>
          <ac:spMkLst>
            <pc:docMk/>
            <pc:sldMk cId="3780668099" sldId="266"/>
            <ac:spMk id="14" creationId="{BB23FFB5-F10D-5A40-B2B4-FC31FB10C40C}"/>
          </ac:spMkLst>
        </pc:spChg>
        <pc:spChg chg="add mod">
          <ac:chgData name="Vidovic, Martin" userId="a1f76619-e812-441b-9131-e3c7684e7d99" providerId="ADAL" clId="{D7E46979-9B87-AE4F-A173-62C6ECA909B9}" dt="2020-12-10T10:41:14.069" v="2151" actId="1076"/>
          <ac:spMkLst>
            <pc:docMk/>
            <pc:sldMk cId="3780668099" sldId="266"/>
            <ac:spMk id="15" creationId="{44E0BBBF-A950-814A-88A0-7F84BC892CEA}"/>
          </ac:spMkLst>
        </pc:spChg>
        <pc:spChg chg="add mod">
          <ac:chgData name="Vidovic, Martin" userId="a1f76619-e812-441b-9131-e3c7684e7d99" providerId="ADAL" clId="{D7E46979-9B87-AE4F-A173-62C6ECA909B9}" dt="2020-12-10T10:41:07.619" v="2149" actId="1076"/>
          <ac:spMkLst>
            <pc:docMk/>
            <pc:sldMk cId="3780668099" sldId="266"/>
            <ac:spMk id="16" creationId="{C9D040F9-BA5D-8549-A773-73D43DC003EB}"/>
          </ac:spMkLst>
        </pc:spChg>
        <pc:spChg chg="add mod">
          <ac:chgData name="Vidovic, Martin" userId="a1f76619-e812-441b-9131-e3c7684e7d99" providerId="ADAL" clId="{D7E46979-9B87-AE4F-A173-62C6ECA909B9}" dt="2020-12-10T10:41:20.831" v="2153" actId="1076"/>
          <ac:spMkLst>
            <pc:docMk/>
            <pc:sldMk cId="3780668099" sldId="266"/>
            <ac:spMk id="17" creationId="{7C9782DF-4493-054E-AA93-4AE82F41CD64}"/>
          </ac:spMkLst>
        </pc:spChg>
        <pc:spChg chg="add mod">
          <ac:chgData name="Vidovic, Martin" userId="a1f76619-e812-441b-9131-e3c7684e7d99" providerId="ADAL" clId="{D7E46979-9B87-AE4F-A173-62C6ECA909B9}" dt="2020-12-10T10:39:16.730" v="2125" actId="14100"/>
          <ac:spMkLst>
            <pc:docMk/>
            <pc:sldMk cId="3780668099" sldId="266"/>
            <ac:spMk id="18" creationId="{1A760166-B3F5-8A49-AE44-D59FF569FA8E}"/>
          </ac:spMkLst>
        </pc:spChg>
        <pc:spChg chg="add mod">
          <ac:chgData name="Vidovic, Martin" userId="a1f76619-e812-441b-9131-e3c7684e7d99" providerId="ADAL" clId="{D7E46979-9B87-AE4F-A173-62C6ECA909B9}" dt="2020-12-10T10:39:25.565" v="2128" actId="14100"/>
          <ac:spMkLst>
            <pc:docMk/>
            <pc:sldMk cId="3780668099" sldId="266"/>
            <ac:spMk id="19" creationId="{0AA7F833-C197-E54C-AC65-93C2294DFAAD}"/>
          </ac:spMkLst>
        </pc:spChg>
        <pc:spChg chg="add mod">
          <ac:chgData name="Vidovic, Martin" userId="a1f76619-e812-441b-9131-e3c7684e7d99" providerId="ADAL" clId="{D7E46979-9B87-AE4F-A173-62C6ECA909B9}" dt="2020-12-10T10:39:32.995" v="2130" actId="1076"/>
          <ac:spMkLst>
            <pc:docMk/>
            <pc:sldMk cId="3780668099" sldId="266"/>
            <ac:spMk id="20" creationId="{B8663C69-873B-2C46-B991-FBF0D21611E4}"/>
          </ac:spMkLst>
        </pc:spChg>
        <pc:spChg chg="add mod">
          <ac:chgData name="Vidovic, Martin" userId="a1f76619-e812-441b-9131-e3c7684e7d99" providerId="ADAL" clId="{D7E46979-9B87-AE4F-A173-62C6ECA909B9}" dt="2020-12-10T09:57:49.094" v="1449" actId="1076"/>
          <ac:spMkLst>
            <pc:docMk/>
            <pc:sldMk cId="3780668099" sldId="266"/>
            <ac:spMk id="21" creationId="{C20A2D85-2698-CC44-A49D-8F2EAEBF834A}"/>
          </ac:spMkLst>
        </pc:spChg>
        <pc:spChg chg="add mod">
          <ac:chgData name="Vidovic, Martin" userId="a1f76619-e812-441b-9131-e3c7684e7d99" providerId="ADAL" clId="{D7E46979-9B87-AE4F-A173-62C6ECA909B9}" dt="2020-12-10T10:39:27.875" v="2129" actId="1076"/>
          <ac:spMkLst>
            <pc:docMk/>
            <pc:sldMk cId="3780668099" sldId="266"/>
            <ac:spMk id="22" creationId="{6027A7E5-23EA-FD49-8E76-697D607B7FA3}"/>
          </ac:spMkLst>
        </pc:spChg>
        <pc:spChg chg="add mod">
          <ac:chgData name="Vidovic, Martin" userId="a1f76619-e812-441b-9131-e3c7684e7d99" providerId="ADAL" clId="{D7E46979-9B87-AE4F-A173-62C6ECA909B9}" dt="2020-12-10T09:58:07.192" v="1454" actId="1076"/>
          <ac:spMkLst>
            <pc:docMk/>
            <pc:sldMk cId="3780668099" sldId="266"/>
            <ac:spMk id="23" creationId="{E4EEF421-2169-454C-B67F-4E420501C911}"/>
          </ac:spMkLst>
        </pc:spChg>
        <pc:spChg chg="add mod">
          <ac:chgData name="Vidovic, Martin" userId="a1f76619-e812-441b-9131-e3c7684e7d99" providerId="ADAL" clId="{D7E46979-9B87-AE4F-A173-62C6ECA909B9}" dt="2020-12-10T10:35:19.181" v="2097" actId="20577"/>
          <ac:spMkLst>
            <pc:docMk/>
            <pc:sldMk cId="3780668099" sldId="266"/>
            <ac:spMk id="24" creationId="{9653135B-4FCD-4C49-B549-D79F3A0C170E}"/>
          </ac:spMkLst>
        </pc:spChg>
        <pc:spChg chg="add mod">
          <ac:chgData name="Vidovic, Martin" userId="a1f76619-e812-441b-9131-e3c7684e7d99" providerId="ADAL" clId="{D7E46979-9B87-AE4F-A173-62C6ECA909B9}" dt="2020-12-10T10:29:27.614" v="2042" actId="1076"/>
          <ac:spMkLst>
            <pc:docMk/>
            <pc:sldMk cId="3780668099" sldId="266"/>
            <ac:spMk id="25" creationId="{4FCC7C37-4AFD-A047-AEB0-63009E72DF66}"/>
          </ac:spMkLst>
        </pc:spChg>
        <pc:spChg chg="add mod">
          <ac:chgData name="Vidovic, Martin" userId="a1f76619-e812-441b-9131-e3c7684e7d99" providerId="ADAL" clId="{D7E46979-9B87-AE4F-A173-62C6ECA909B9}" dt="2020-12-10T10:29:33.315" v="2045" actId="1076"/>
          <ac:spMkLst>
            <pc:docMk/>
            <pc:sldMk cId="3780668099" sldId="266"/>
            <ac:spMk id="26" creationId="{D53B4043-5B11-C143-A5D0-428692F05FA7}"/>
          </ac:spMkLst>
        </pc:spChg>
        <pc:spChg chg="add mod">
          <ac:chgData name="Vidovic, Martin" userId="a1f76619-e812-441b-9131-e3c7684e7d99" providerId="ADAL" clId="{D7E46979-9B87-AE4F-A173-62C6ECA909B9}" dt="2020-12-10T10:41:33.247" v="2154" actId="1076"/>
          <ac:spMkLst>
            <pc:docMk/>
            <pc:sldMk cId="3780668099" sldId="266"/>
            <ac:spMk id="27" creationId="{9867C5DD-5B06-284C-BF67-2214760769B7}"/>
          </ac:spMkLst>
        </pc:spChg>
        <pc:spChg chg="add mod">
          <ac:chgData name="Vidovic, Martin" userId="a1f76619-e812-441b-9131-e3c7684e7d99" providerId="ADAL" clId="{D7E46979-9B87-AE4F-A173-62C6ECA909B9}" dt="2020-12-10T10:08:23.257" v="1636" actId="20577"/>
          <ac:spMkLst>
            <pc:docMk/>
            <pc:sldMk cId="3780668099" sldId="266"/>
            <ac:spMk id="28" creationId="{944EB584-0B7C-BA49-9EA7-FFE34679B7E9}"/>
          </ac:spMkLst>
        </pc:spChg>
        <pc:spChg chg="add mod">
          <ac:chgData name="Vidovic, Martin" userId="a1f76619-e812-441b-9131-e3c7684e7d99" providerId="ADAL" clId="{D7E46979-9B87-AE4F-A173-62C6ECA909B9}" dt="2020-12-10T10:08:52.306" v="1661" actId="1076"/>
          <ac:spMkLst>
            <pc:docMk/>
            <pc:sldMk cId="3780668099" sldId="266"/>
            <ac:spMk id="29" creationId="{A91EAB32-880C-A84C-A353-2423756EEC03}"/>
          </ac:spMkLst>
        </pc:spChg>
        <pc:spChg chg="add mod">
          <ac:chgData name="Vidovic, Martin" userId="a1f76619-e812-441b-9131-e3c7684e7d99" providerId="ADAL" clId="{D7E46979-9B87-AE4F-A173-62C6ECA909B9}" dt="2020-12-10T10:29:31.314" v="2044" actId="14100"/>
          <ac:spMkLst>
            <pc:docMk/>
            <pc:sldMk cId="3780668099" sldId="266"/>
            <ac:spMk id="30" creationId="{02F8E5B7-C122-DF4D-81D0-85D4B80ADF1F}"/>
          </ac:spMkLst>
        </pc:spChg>
        <pc:spChg chg="add mod">
          <ac:chgData name="Vidovic, Martin" userId="a1f76619-e812-441b-9131-e3c7684e7d99" providerId="ADAL" clId="{D7E46979-9B87-AE4F-A173-62C6ECA909B9}" dt="2020-12-10T10:41:43.721" v="2157" actId="14100"/>
          <ac:spMkLst>
            <pc:docMk/>
            <pc:sldMk cId="3780668099" sldId="266"/>
            <ac:spMk id="31" creationId="{5660A10D-2F30-664C-A569-92FA9A816446}"/>
          </ac:spMkLst>
        </pc:spChg>
        <pc:spChg chg="add mod">
          <ac:chgData name="Vidovic, Martin" userId="a1f76619-e812-441b-9131-e3c7684e7d99" providerId="ADAL" clId="{D7E46979-9B87-AE4F-A173-62C6ECA909B9}" dt="2020-12-10T10:23:31.051" v="1877" actId="14100"/>
          <ac:spMkLst>
            <pc:docMk/>
            <pc:sldMk cId="3780668099" sldId="266"/>
            <ac:spMk id="32" creationId="{3E6528C3-979C-1A4D-8357-8AB0366638C0}"/>
          </ac:spMkLst>
        </pc:spChg>
        <pc:spChg chg="add mod">
          <ac:chgData name="Vidovic, Martin" userId="a1f76619-e812-441b-9131-e3c7684e7d99" providerId="ADAL" clId="{D7E46979-9B87-AE4F-A173-62C6ECA909B9}" dt="2020-12-10T10:22:40.048" v="1837" actId="120"/>
          <ac:spMkLst>
            <pc:docMk/>
            <pc:sldMk cId="3780668099" sldId="266"/>
            <ac:spMk id="33" creationId="{35BF305B-A8CD-C447-AA50-077207B3E387}"/>
          </ac:spMkLst>
        </pc:spChg>
        <pc:spChg chg="add mod">
          <ac:chgData name="Vidovic, Martin" userId="a1f76619-e812-441b-9131-e3c7684e7d99" providerId="ADAL" clId="{D7E46979-9B87-AE4F-A173-62C6ECA909B9}" dt="2020-12-10T10:23:02.155" v="1860" actId="20577"/>
          <ac:spMkLst>
            <pc:docMk/>
            <pc:sldMk cId="3780668099" sldId="266"/>
            <ac:spMk id="34" creationId="{30FFCA70-475D-8344-98C0-4EF43CE0ADF1}"/>
          </ac:spMkLst>
        </pc:spChg>
        <pc:spChg chg="add mod">
          <ac:chgData name="Vidovic, Martin" userId="a1f76619-e812-441b-9131-e3c7684e7d99" providerId="ADAL" clId="{D7E46979-9B87-AE4F-A173-62C6ECA909B9}" dt="2020-12-10T10:24:39.505" v="1899" actId="1076"/>
          <ac:spMkLst>
            <pc:docMk/>
            <pc:sldMk cId="3780668099" sldId="266"/>
            <ac:spMk id="35" creationId="{5880B986-960F-844A-85F9-468F30819FE5}"/>
          </ac:spMkLst>
        </pc:spChg>
        <pc:spChg chg="add mod">
          <ac:chgData name="Vidovic, Martin" userId="a1f76619-e812-441b-9131-e3c7684e7d99" providerId="ADAL" clId="{D7E46979-9B87-AE4F-A173-62C6ECA909B9}" dt="2020-12-10T10:26:20.314" v="1953" actId="14100"/>
          <ac:spMkLst>
            <pc:docMk/>
            <pc:sldMk cId="3780668099" sldId="266"/>
            <ac:spMk id="36" creationId="{2BF288A8-95D2-754A-925B-3D83ADE1823A}"/>
          </ac:spMkLst>
        </pc:spChg>
        <pc:spChg chg="add mod">
          <ac:chgData name="Vidovic, Martin" userId="a1f76619-e812-441b-9131-e3c7684e7d99" providerId="ADAL" clId="{D7E46979-9B87-AE4F-A173-62C6ECA909B9}" dt="2020-12-10T10:35:31.582" v="2118" actId="20577"/>
          <ac:spMkLst>
            <pc:docMk/>
            <pc:sldMk cId="3780668099" sldId="266"/>
            <ac:spMk id="37" creationId="{06C9150D-E76C-D54F-949C-0A3CFBAFF451}"/>
          </ac:spMkLst>
        </pc:spChg>
        <pc:spChg chg="add del mod">
          <ac:chgData name="Vidovic, Martin" userId="a1f76619-e812-441b-9131-e3c7684e7d99" providerId="ADAL" clId="{D7E46979-9B87-AE4F-A173-62C6ECA909B9}" dt="2020-12-10T10:34:44.406" v="2054" actId="478"/>
          <ac:spMkLst>
            <pc:docMk/>
            <pc:sldMk cId="3780668099" sldId="266"/>
            <ac:spMk id="38" creationId="{51D8B65A-BB28-B845-BFEC-7BD9591810D8}"/>
          </ac:spMkLst>
        </pc:spChg>
        <pc:spChg chg="add mod">
          <ac:chgData name="Vidovic, Martin" userId="a1f76619-e812-441b-9131-e3c7684e7d99" providerId="ADAL" clId="{D7E46979-9B87-AE4F-A173-62C6ECA909B9}" dt="2020-12-10T10:28:57.277" v="2016" actId="20577"/>
          <ac:spMkLst>
            <pc:docMk/>
            <pc:sldMk cId="3780668099" sldId="266"/>
            <ac:spMk id="39" creationId="{96E98F3D-2FD3-B74D-A900-DCA138F878EC}"/>
          </ac:spMkLst>
        </pc:spChg>
        <pc:spChg chg="add mod">
          <ac:chgData name="Vidovic, Martin" userId="a1f76619-e812-441b-9131-e3c7684e7d99" providerId="ADAL" clId="{D7E46979-9B87-AE4F-A173-62C6ECA909B9}" dt="2020-12-10T10:33:30.529" v="2050" actId="14100"/>
          <ac:spMkLst>
            <pc:docMk/>
            <pc:sldMk cId="3780668099" sldId="266"/>
            <ac:spMk id="40" creationId="{158A8135-03F8-8E43-A133-623B1644D098}"/>
          </ac:spMkLst>
        </pc:spChg>
        <pc:spChg chg="add mod">
          <ac:chgData name="Vidovic, Martin" userId="a1f76619-e812-441b-9131-e3c7684e7d99" providerId="ADAL" clId="{D7E46979-9B87-AE4F-A173-62C6ECA909B9}" dt="2020-12-10T10:41:56.921" v="2161" actId="1076"/>
          <ac:spMkLst>
            <pc:docMk/>
            <pc:sldMk cId="3780668099" sldId="266"/>
            <ac:spMk id="41" creationId="{8E06C8A4-D225-B748-A50E-457D00009E7F}"/>
          </ac:spMkLst>
        </pc:spChg>
        <pc:spChg chg="add mod">
          <ac:chgData name="Vidovic, Martin" userId="a1f76619-e812-441b-9131-e3c7684e7d99" providerId="ADAL" clId="{D7E46979-9B87-AE4F-A173-62C6ECA909B9}" dt="2020-12-10T10:48:25.482" v="2163" actId="1076"/>
          <ac:spMkLst>
            <pc:docMk/>
            <pc:sldMk cId="3780668099" sldId="266"/>
            <ac:spMk id="42" creationId="{18974C10-6699-6342-B745-6F1736415847}"/>
          </ac:spMkLst>
        </pc:spChg>
        <pc:picChg chg="mod">
          <ac:chgData name="Vidovic, Martin" userId="a1f76619-e812-441b-9131-e3c7684e7d99" providerId="ADAL" clId="{D7E46979-9B87-AE4F-A173-62C6ECA909B9}" dt="2020-12-10T10:41:51.444" v="2159" actId="1076"/>
          <ac:picMkLst>
            <pc:docMk/>
            <pc:sldMk cId="3780668099" sldId="266"/>
            <ac:picMk id="2" creationId="{00000000-0000-0000-0000-000000000000}"/>
          </ac:picMkLst>
        </pc:picChg>
      </pc:sldChg>
      <pc:sldChg chg="addSp delSp modSp mod">
        <pc:chgData name="Vidovic, Martin" userId="a1f76619-e812-441b-9131-e3c7684e7d99" providerId="ADAL" clId="{D7E46979-9B87-AE4F-A173-62C6ECA909B9}" dt="2020-12-10T11:15:16.656" v="2744" actId="6549"/>
        <pc:sldMkLst>
          <pc:docMk/>
          <pc:sldMk cId="976524090" sldId="273"/>
        </pc:sldMkLst>
        <pc:spChg chg="add del mod">
          <ac:chgData name="Vidovic, Martin" userId="a1f76619-e812-441b-9131-e3c7684e7d99" providerId="ADAL" clId="{D7E46979-9B87-AE4F-A173-62C6ECA909B9}" dt="2020-12-10T09:44:04.319" v="1202"/>
          <ac:spMkLst>
            <pc:docMk/>
            <pc:sldMk cId="976524090" sldId="273"/>
            <ac:spMk id="3" creationId="{58FAF8EF-CD5D-8F47-9F90-FEA3B47A6303}"/>
          </ac:spMkLst>
        </pc:spChg>
        <pc:spChg chg="add del mod">
          <ac:chgData name="Vidovic, Martin" userId="a1f76619-e812-441b-9131-e3c7684e7d99" providerId="ADAL" clId="{D7E46979-9B87-AE4F-A173-62C6ECA909B9}" dt="2020-12-10T09:46:55.862" v="1212"/>
          <ac:spMkLst>
            <pc:docMk/>
            <pc:sldMk cId="976524090" sldId="273"/>
            <ac:spMk id="4" creationId="{12FA07D3-1620-0448-901E-691DDBCE8B99}"/>
          </ac:spMkLst>
        </pc:spChg>
        <pc:spChg chg="add mod">
          <ac:chgData name="Vidovic, Martin" userId="a1f76619-e812-441b-9131-e3c7684e7d99" providerId="ADAL" clId="{D7E46979-9B87-AE4F-A173-62C6ECA909B9}" dt="2020-12-10T11:12:58.462" v="2551" actId="403"/>
          <ac:spMkLst>
            <pc:docMk/>
            <pc:sldMk cId="976524090" sldId="273"/>
            <ac:spMk id="6" creationId="{843E5099-1842-CA48-8B1F-0ADC746C5BCB}"/>
          </ac:spMkLst>
        </pc:spChg>
        <pc:spChg chg="add del mod">
          <ac:chgData name="Vidovic, Martin" userId="a1f76619-e812-441b-9131-e3c7684e7d99" providerId="ADAL" clId="{D7E46979-9B87-AE4F-A173-62C6ECA909B9}" dt="2020-12-10T11:13:10.519" v="2555" actId="478"/>
          <ac:spMkLst>
            <pc:docMk/>
            <pc:sldMk cId="976524090" sldId="273"/>
            <ac:spMk id="7" creationId="{083926CA-5FC2-DC41-8F35-D46AEACB8AFD}"/>
          </ac:spMkLst>
        </pc:spChg>
        <pc:spChg chg="add del mod">
          <ac:chgData name="Vidovic, Martin" userId="a1f76619-e812-441b-9131-e3c7684e7d99" providerId="ADAL" clId="{D7E46979-9B87-AE4F-A173-62C6ECA909B9}" dt="2020-12-10T11:12:01.660" v="2521" actId="478"/>
          <ac:spMkLst>
            <pc:docMk/>
            <pc:sldMk cId="976524090" sldId="273"/>
            <ac:spMk id="8" creationId="{183C55B3-1DD1-E048-8C7B-14E2DD0DDF55}"/>
          </ac:spMkLst>
        </pc:spChg>
        <pc:spChg chg="add mod">
          <ac:chgData name="Vidovic, Martin" userId="a1f76619-e812-441b-9131-e3c7684e7d99" providerId="ADAL" clId="{D7E46979-9B87-AE4F-A173-62C6ECA909B9}" dt="2020-12-10T11:15:16.656" v="2744" actId="6549"/>
          <ac:spMkLst>
            <pc:docMk/>
            <pc:sldMk cId="976524090" sldId="273"/>
            <ac:spMk id="9" creationId="{23A2E553-1D67-8644-8446-693A72A85F88}"/>
          </ac:spMkLst>
        </pc:spChg>
        <pc:spChg chg="add del mod">
          <ac:chgData name="Vidovic, Martin" userId="a1f76619-e812-441b-9131-e3c7684e7d99" providerId="ADAL" clId="{D7E46979-9B87-AE4F-A173-62C6ECA909B9}" dt="2020-12-10T11:12:02.259" v="2523"/>
          <ac:spMkLst>
            <pc:docMk/>
            <pc:sldMk cId="976524090" sldId="273"/>
            <ac:spMk id="10" creationId="{F442179E-65E7-064B-A6FC-18A359B12F9F}"/>
          </ac:spMkLst>
        </pc:spChg>
        <pc:picChg chg="add del mod">
          <ac:chgData name="Vidovic, Martin" userId="a1f76619-e812-441b-9131-e3c7684e7d99" providerId="ADAL" clId="{D7E46979-9B87-AE4F-A173-62C6ECA909B9}" dt="2020-12-10T11:08:56.358" v="2365" actId="478"/>
          <ac:picMkLst>
            <pc:docMk/>
            <pc:sldMk cId="976524090" sldId="273"/>
            <ac:picMk id="5" creationId="{339452B5-3C80-CD4E-8A34-7495F8EAF2B3}"/>
          </ac:picMkLst>
        </pc:picChg>
      </pc:sldChg>
      <pc:sldChg chg="modSp mod">
        <pc:chgData name="Vidovic, Martin" userId="a1f76619-e812-441b-9131-e3c7684e7d99" providerId="ADAL" clId="{D7E46979-9B87-AE4F-A173-62C6ECA909B9}" dt="2020-12-10T11:00:19.938" v="2359" actId="1076"/>
        <pc:sldMkLst>
          <pc:docMk/>
          <pc:sldMk cId="1556106860" sldId="279"/>
        </pc:sldMkLst>
        <pc:spChg chg="mod">
          <ac:chgData name="Vidovic, Martin" userId="a1f76619-e812-441b-9131-e3c7684e7d99" providerId="ADAL" clId="{D7E46979-9B87-AE4F-A173-62C6ECA909B9}" dt="2020-12-10T11:00:19.938" v="2359" actId="1076"/>
          <ac:spMkLst>
            <pc:docMk/>
            <pc:sldMk cId="1556106860" sldId="279"/>
            <ac:spMk id="9" creationId="{08EBEC07-A831-42DB-A53E-9798409CDA72}"/>
          </ac:spMkLst>
        </pc:spChg>
      </pc:sldChg>
      <pc:sldChg chg="modSp mod">
        <pc:chgData name="Vidovic, Martin" userId="a1f76619-e812-441b-9131-e3c7684e7d99" providerId="ADAL" clId="{D7E46979-9B87-AE4F-A173-62C6ECA909B9}" dt="2020-12-10T11:17:49.021" v="2778" actId="1076"/>
        <pc:sldMkLst>
          <pc:docMk/>
          <pc:sldMk cId="2241010164" sldId="280"/>
        </pc:sldMkLst>
        <pc:spChg chg="mod">
          <ac:chgData name="Vidovic, Martin" userId="a1f76619-e812-441b-9131-e3c7684e7d99" providerId="ADAL" clId="{D7E46979-9B87-AE4F-A173-62C6ECA909B9}" dt="2020-12-10T11:17:49.021" v="2778" actId="1076"/>
          <ac:spMkLst>
            <pc:docMk/>
            <pc:sldMk cId="2241010164" sldId="280"/>
            <ac:spMk id="4" creationId="{FCA3A129-0EDF-4DDE-8E06-EF60B5391F36}"/>
          </ac:spMkLst>
        </pc:spChg>
      </pc:sldChg>
      <pc:sldChg chg="addSp delSp modSp add mod ord">
        <pc:chgData name="Vidovic, Martin" userId="a1f76619-e812-441b-9131-e3c7684e7d99" providerId="ADAL" clId="{D7E46979-9B87-AE4F-A173-62C6ECA909B9}" dt="2020-12-10T11:16:34.915" v="2777" actId="20577"/>
        <pc:sldMkLst>
          <pc:docMk/>
          <pc:sldMk cId="2510887897" sldId="283"/>
        </pc:sldMkLst>
        <pc:spChg chg="add mod">
          <ac:chgData name="Vidovic, Martin" userId="a1f76619-e812-441b-9131-e3c7684e7d99" providerId="ADAL" clId="{D7E46979-9B87-AE4F-A173-62C6ECA909B9}" dt="2020-12-10T09:27:44.374" v="1029" actId="20577"/>
          <ac:spMkLst>
            <pc:docMk/>
            <pc:sldMk cId="2510887897" sldId="283"/>
            <ac:spMk id="9" creationId="{F1494218-FDF5-704C-A5DD-67A46F3DE269}"/>
          </ac:spMkLst>
        </pc:spChg>
        <pc:spChg chg="add mod">
          <ac:chgData name="Vidovic, Martin" userId="a1f76619-e812-441b-9131-e3c7684e7d99" providerId="ADAL" clId="{D7E46979-9B87-AE4F-A173-62C6ECA909B9}" dt="2020-12-10T09:27:09.017" v="1005" actId="1076"/>
          <ac:spMkLst>
            <pc:docMk/>
            <pc:sldMk cId="2510887897" sldId="283"/>
            <ac:spMk id="11" creationId="{A7A2863E-E315-3C4C-8FB5-C0D049C88409}"/>
          </ac:spMkLst>
        </pc:spChg>
        <pc:spChg chg="add mod">
          <ac:chgData name="Vidovic, Martin" userId="a1f76619-e812-441b-9131-e3c7684e7d99" providerId="ADAL" clId="{D7E46979-9B87-AE4F-A173-62C6ECA909B9}" dt="2020-12-10T09:42:21.008" v="1192" actId="1076"/>
          <ac:spMkLst>
            <pc:docMk/>
            <pc:sldMk cId="2510887897" sldId="283"/>
            <ac:spMk id="12" creationId="{E8946CEC-6BE0-F04B-9618-5F80ED43197C}"/>
          </ac:spMkLst>
        </pc:spChg>
        <pc:spChg chg="add mod">
          <ac:chgData name="Vidovic, Martin" userId="a1f76619-e812-441b-9131-e3c7684e7d99" providerId="ADAL" clId="{D7E46979-9B87-AE4F-A173-62C6ECA909B9}" dt="2020-12-10T10:05:23.450" v="1601" actId="20577"/>
          <ac:spMkLst>
            <pc:docMk/>
            <pc:sldMk cId="2510887897" sldId="283"/>
            <ac:spMk id="13" creationId="{84639748-999B-A040-BF54-CC8927FC25A0}"/>
          </ac:spMkLst>
        </pc:spChg>
        <pc:spChg chg="add del mod">
          <ac:chgData name="Vidovic, Martin" userId="a1f76619-e812-441b-9131-e3c7684e7d99" providerId="ADAL" clId="{D7E46979-9B87-AE4F-A173-62C6ECA909B9}" dt="2020-12-10T09:48:50.186" v="1279" actId="478"/>
          <ac:spMkLst>
            <pc:docMk/>
            <pc:sldMk cId="2510887897" sldId="283"/>
            <ac:spMk id="14" creationId="{49FFEE9B-1821-3144-BCB0-7F6F4981843A}"/>
          </ac:spMkLst>
        </pc:spChg>
        <pc:spChg chg="add mod">
          <ac:chgData name="Vidovic, Martin" userId="a1f76619-e812-441b-9131-e3c7684e7d99" providerId="ADAL" clId="{D7E46979-9B87-AE4F-A173-62C6ECA909B9}" dt="2020-12-10T09:29:53.648" v="1128" actId="1076"/>
          <ac:spMkLst>
            <pc:docMk/>
            <pc:sldMk cId="2510887897" sldId="283"/>
            <ac:spMk id="15" creationId="{6C1FE3BC-4448-B049-8155-B3A8A2545C0C}"/>
          </ac:spMkLst>
        </pc:spChg>
        <pc:spChg chg="add mod">
          <ac:chgData name="Vidovic, Martin" userId="a1f76619-e812-441b-9131-e3c7684e7d99" providerId="ADAL" clId="{D7E46979-9B87-AE4F-A173-62C6ECA909B9}" dt="2020-12-10T09:44:41.210" v="1205" actId="1076"/>
          <ac:spMkLst>
            <pc:docMk/>
            <pc:sldMk cId="2510887897" sldId="283"/>
            <ac:spMk id="16" creationId="{53790AB8-069C-8E49-8A48-18B53CEFF653}"/>
          </ac:spMkLst>
        </pc:spChg>
        <pc:spChg chg="add mod">
          <ac:chgData name="Vidovic, Martin" userId="a1f76619-e812-441b-9131-e3c7684e7d99" providerId="ADAL" clId="{D7E46979-9B87-AE4F-A173-62C6ECA909B9}" dt="2020-12-10T10:03:38.792" v="1572" actId="1076"/>
          <ac:spMkLst>
            <pc:docMk/>
            <pc:sldMk cId="2510887897" sldId="283"/>
            <ac:spMk id="17" creationId="{9278FD0A-ECAF-6E40-BA0D-5DA7AF7F87D3}"/>
          </ac:spMkLst>
        </pc:spChg>
        <pc:spChg chg="add mod">
          <ac:chgData name="Vidovic, Martin" userId="a1f76619-e812-441b-9131-e3c7684e7d99" providerId="ADAL" clId="{D7E46979-9B87-AE4F-A173-62C6ECA909B9}" dt="2020-12-10T10:09:59.318" v="1664" actId="14100"/>
          <ac:spMkLst>
            <pc:docMk/>
            <pc:sldMk cId="2510887897" sldId="283"/>
            <ac:spMk id="18" creationId="{86E04215-A520-3042-BBAB-393024AF44EF}"/>
          </ac:spMkLst>
        </pc:spChg>
        <pc:spChg chg="add del mod">
          <ac:chgData name="Vidovic, Martin" userId="a1f76619-e812-441b-9131-e3c7684e7d99" providerId="ADAL" clId="{D7E46979-9B87-AE4F-A173-62C6ECA909B9}" dt="2020-12-10T09:23:48.084" v="885" actId="478"/>
          <ac:spMkLst>
            <pc:docMk/>
            <pc:sldMk cId="2510887897" sldId="283"/>
            <ac:spMk id="19" creationId="{7963AB89-1AEA-A44D-AF77-F3603A0D2ACB}"/>
          </ac:spMkLst>
        </pc:spChg>
        <pc:spChg chg="add mod">
          <ac:chgData name="Vidovic, Martin" userId="a1f76619-e812-441b-9131-e3c7684e7d99" providerId="ADAL" clId="{D7E46979-9B87-AE4F-A173-62C6ECA909B9}" dt="2020-12-10T09:41:32.359" v="1187" actId="1076"/>
          <ac:spMkLst>
            <pc:docMk/>
            <pc:sldMk cId="2510887897" sldId="283"/>
            <ac:spMk id="20" creationId="{3BBC80E6-B2AD-3940-8275-F9146E9CF39A}"/>
          </ac:spMkLst>
        </pc:spChg>
        <pc:spChg chg="add mod">
          <ac:chgData name="Vidovic, Martin" userId="a1f76619-e812-441b-9131-e3c7684e7d99" providerId="ADAL" clId="{D7E46979-9B87-AE4F-A173-62C6ECA909B9}" dt="2020-12-10T09:27:02.315" v="1002" actId="1076"/>
          <ac:spMkLst>
            <pc:docMk/>
            <pc:sldMk cId="2510887897" sldId="283"/>
            <ac:spMk id="21" creationId="{2D133828-354D-4941-BF54-326F2FE904A7}"/>
          </ac:spMkLst>
        </pc:spChg>
        <pc:spChg chg="add mod">
          <ac:chgData name="Vidovic, Martin" userId="a1f76619-e812-441b-9131-e3c7684e7d99" providerId="ADAL" clId="{D7E46979-9B87-AE4F-A173-62C6ECA909B9}" dt="2020-12-10T09:27:12.396" v="1006" actId="14100"/>
          <ac:spMkLst>
            <pc:docMk/>
            <pc:sldMk cId="2510887897" sldId="283"/>
            <ac:spMk id="22" creationId="{5F2C5A7D-609F-3D45-A490-7ABCEB1CB95D}"/>
          </ac:spMkLst>
        </pc:spChg>
        <pc:spChg chg="add mod">
          <ac:chgData name="Vidovic, Martin" userId="a1f76619-e812-441b-9131-e3c7684e7d99" providerId="ADAL" clId="{D7E46979-9B87-AE4F-A173-62C6ECA909B9}" dt="2020-12-10T09:48:09.873" v="1229" actId="1076"/>
          <ac:spMkLst>
            <pc:docMk/>
            <pc:sldMk cId="2510887897" sldId="283"/>
            <ac:spMk id="24" creationId="{4CF1D9AF-2A6C-2F45-A316-01E79EC80F7D}"/>
          </ac:spMkLst>
        </pc:spChg>
        <pc:spChg chg="add del mod">
          <ac:chgData name="Vidovic, Martin" userId="a1f76619-e812-441b-9131-e3c7684e7d99" providerId="ADAL" clId="{D7E46979-9B87-AE4F-A173-62C6ECA909B9}" dt="2020-12-10T09:48:43.644" v="1278" actId="478"/>
          <ac:spMkLst>
            <pc:docMk/>
            <pc:sldMk cId="2510887897" sldId="283"/>
            <ac:spMk id="25" creationId="{31173A83-2C35-8449-BFF9-8DCFA8CE487E}"/>
          </ac:spMkLst>
        </pc:spChg>
        <pc:spChg chg="add mod">
          <ac:chgData name="Vidovic, Martin" userId="a1f76619-e812-441b-9131-e3c7684e7d99" providerId="ADAL" clId="{D7E46979-9B87-AE4F-A173-62C6ECA909B9}" dt="2020-12-10T11:16:34.915" v="2777" actId="20577"/>
          <ac:spMkLst>
            <pc:docMk/>
            <pc:sldMk cId="2510887897" sldId="283"/>
            <ac:spMk id="26" creationId="{8A12C62B-F114-1A43-B51E-54CA0D202CCA}"/>
          </ac:spMkLst>
        </pc:spChg>
        <pc:spChg chg="add mod">
          <ac:chgData name="Vidovic, Martin" userId="a1f76619-e812-441b-9131-e3c7684e7d99" providerId="ADAL" clId="{D7E46979-9B87-AE4F-A173-62C6ECA909B9}" dt="2020-12-10T10:10:34.221" v="1714" actId="1076"/>
          <ac:spMkLst>
            <pc:docMk/>
            <pc:sldMk cId="2510887897" sldId="283"/>
            <ac:spMk id="27" creationId="{994B7B4C-CE78-954B-88BA-E63179090578}"/>
          </ac:spMkLst>
        </pc:spChg>
        <pc:spChg chg="add mod">
          <ac:chgData name="Vidovic, Martin" userId="a1f76619-e812-441b-9131-e3c7684e7d99" providerId="ADAL" clId="{D7E46979-9B87-AE4F-A173-62C6ECA909B9}" dt="2020-12-10T10:11:18.800" v="1731" actId="20577"/>
          <ac:spMkLst>
            <pc:docMk/>
            <pc:sldMk cId="2510887897" sldId="283"/>
            <ac:spMk id="28" creationId="{168CCC1D-25C6-174C-8C7E-87D9D4AF0C25}"/>
          </ac:spMkLst>
        </pc:spChg>
        <pc:cxnChg chg="add mod">
          <ac:chgData name="Vidovic, Martin" userId="a1f76619-e812-441b-9131-e3c7684e7d99" providerId="ADAL" clId="{D7E46979-9B87-AE4F-A173-62C6ECA909B9}" dt="2020-12-10T10:10:37.860" v="1715" actId="1076"/>
          <ac:cxnSpMkLst>
            <pc:docMk/>
            <pc:sldMk cId="2510887897" sldId="283"/>
            <ac:cxnSpMk id="23" creationId="{7FA574AC-56B9-7644-B7E5-12F3A69EB172}"/>
          </ac:cxnSpMkLst>
        </pc:cxnChg>
      </pc:sldChg>
      <pc:sldChg chg="new del">
        <pc:chgData name="Vidovic, Martin" userId="a1f76619-e812-441b-9131-e3c7684e7d99" providerId="ADAL" clId="{D7E46979-9B87-AE4F-A173-62C6ECA909B9}" dt="2020-12-10T10:12:36.757" v="1759" actId="680"/>
        <pc:sldMkLst>
          <pc:docMk/>
          <pc:sldMk cId="1277789126" sldId="284"/>
        </pc:sldMkLst>
      </pc:sldChg>
    </pc:docChg>
  </pc:docChgLst>
  <pc:docChgLst>
    <pc:chgData name="Armutcu, Ertan" userId="S::ertan.armutcu@student.reutlingen-university.de::988d0133-2089-4288-bc39-a40b342573e9" providerId="AD" clId="Web-{085A6440-613F-4FC5-9D05-A5A9076D2DA9}"/>
    <pc:docChg chg="modSld">
      <pc:chgData name="Armutcu, Ertan" userId="S::ertan.armutcu@student.reutlingen-university.de::988d0133-2089-4288-bc39-a40b342573e9" providerId="AD" clId="Web-{085A6440-613F-4FC5-9D05-A5A9076D2DA9}" dt="2020-12-10T10:37:46.024" v="3"/>
      <pc:docMkLst>
        <pc:docMk/>
      </pc:docMkLst>
      <pc:sldChg chg="addSp modSp mod modClrScheme chgLayout">
        <pc:chgData name="Armutcu, Ertan" userId="S::ertan.armutcu@student.reutlingen-university.de::988d0133-2089-4288-bc39-a40b342573e9" providerId="AD" clId="Web-{085A6440-613F-4FC5-9D05-A5A9076D2DA9}" dt="2020-12-10T09:48:51.849" v="1"/>
        <pc:sldMkLst>
          <pc:docMk/>
          <pc:sldMk cId="2804253295" sldId="276"/>
        </pc:sldMkLst>
        <pc:spChg chg="mod">
          <ac:chgData name="Armutcu, Ertan" userId="S::ertan.armutcu@student.reutlingen-university.de::988d0133-2089-4288-bc39-a40b342573e9" providerId="AD" clId="Web-{085A6440-613F-4FC5-9D05-A5A9076D2DA9}" dt="2020-12-10T09:48:51.849" v="1"/>
          <ac:spMkLst>
            <pc:docMk/>
            <pc:sldMk cId="2804253295" sldId="276"/>
            <ac:spMk id="2" creationId="{4C3AAA07-B7A8-4148-AC22-E7DA51F40F4B}"/>
          </ac:spMkLst>
        </pc:spChg>
        <pc:picChg chg="add mod">
          <ac:chgData name="Armutcu, Ertan" userId="S::ertan.armutcu@student.reutlingen-university.de::988d0133-2089-4288-bc39-a40b342573e9" providerId="AD" clId="Web-{085A6440-613F-4FC5-9D05-A5A9076D2DA9}" dt="2020-12-10T09:48:51.849" v="1"/>
          <ac:picMkLst>
            <pc:docMk/>
            <pc:sldMk cId="2804253295" sldId="276"/>
            <ac:picMk id="3" creationId="{8C3DBC61-9A48-4389-A65A-C6EFB1B6BED6}"/>
          </ac:picMkLst>
        </pc:picChg>
      </pc:sldChg>
      <pc:sldChg chg="addSp modSp mod modClrScheme chgLayout">
        <pc:chgData name="Armutcu, Ertan" userId="S::ertan.armutcu@student.reutlingen-university.de::988d0133-2089-4288-bc39-a40b342573e9" providerId="AD" clId="Web-{085A6440-613F-4FC5-9D05-A5A9076D2DA9}" dt="2020-12-10T10:37:46.024" v="3"/>
        <pc:sldMkLst>
          <pc:docMk/>
          <pc:sldMk cId="3644077913" sldId="277"/>
        </pc:sldMkLst>
        <pc:spChg chg="mod">
          <ac:chgData name="Armutcu, Ertan" userId="S::ertan.armutcu@student.reutlingen-university.de::988d0133-2089-4288-bc39-a40b342573e9" providerId="AD" clId="Web-{085A6440-613F-4FC5-9D05-A5A9076D2DA9}" dt="2020-12-10T10:37:46.024" v="3"/>
          <ac:spMkLst>
            <pc:docMk/>
            <pc:sldMk cId="3644077913" sldId="277"/>
            <ac:spMk id="2" creationId="{4C3AAA07-B7A8-4148-AC22-E7DA51F40F4B}"/>
          </ac:spMkLst>
        </pc:spChg>
        <pc:picChg chg="add mod">
          <ac:chgData name="Armutcu, Ertan" userId="S::ertan.armutcu@student.reutlingen-university.de::988d0133-2089-4288-bc39-a40b342573e9" providerId="AD" clId="Web-{085A6440-613F-4FC5-9D05-A5A9076D2DA9}" dt="2020-12-10T10:37:46.024" v="3"/>
          <ac:picMkLst>
            <pc:docMk/>
            <pc:sldMk cId="3644077913" sldId="277"/>
            <ac:picMk id="3" creationId="{E71BB337-E269-4D2B-81F1-EB8013D3FBC2}"/>
          </ac:picMkLst>
        </pc:picChg>
      </pc:sldChg>
    </pc:docChg>
  </pc:docChgLst>
  <pc:docChgLst>
    <pc:chgData name="Isabel Cecile" userId="3c1b1903-24ee-4c58-b486-3184dcc13670" providerId="ADAL" clId="{9424A8B9-FCD2-44FC-A343-1390600D68F0}"/>
    <pc:docChg chg="undo custSel addSld delSld modSld sldOrd">
      <pc:chgData name="Isabel Cecile" userId="3c1b1903-24ee-4c58-b486-3184dcc13670" providerId="ADAL" clId="{9424A8B9-FCD2-44FC-A343-1390600D68F0}" dt="2020-12-10T11:13:18.503" v="1599" actId="478"/>
      <pc:docMkLst>
        <pc:docMk/>
      </pc:docMkLst>
      <pc:sldChg chg="addSp delSp modSp">
        <pc:chgData name="Isabel Cecile" userId="3c1b1903-24ee-4c58-b486-3184dcc13670" providerId="ADAL" clId="{9424A8B9-FCD2-44FC-A343-1390600D68F0}" dt="2020-12-10T08:35:52.511" v="359" actId="478"/>
        <pc:sldMkLst>
          <pc:docMk/>
          <pc:sldMk cId="109857222" sldId="256"/>
        </pc:sldMkLst>
        <pc:spChg chg="mod">
          <ac:chgData name="Isabel Cecile" userId="3c1b1903-24ee-4c58-b486-3184dcc13670" providerId="ADAL" clId="{9424A8B9-FCD2-44FC-A343-1390600D68F0}" dt="2020-12-10T08:35:45.017" v="357" actId="20577"/>
          <ac:spMkLst>
            <pc:docMk/>
            <pc:sldMk cId="109857222" sldId="256"/>
            <ac:spMk id="2" creationId="{00000000-0000-0000-0000-000000000000}"/>
          </ac:spMkLst>
        </pc:spChg>
        <pc:spChg chg="del mod">
          <ac:chgData name="Isabel Cecile" userId="3c1b1903-24ee-4c58-b486-3184dcc13670" providerId="ADAL" clId="{9424A8B9-FCD2-44FC-A343-1390600D68F0}" dt="2020-12-10T08:35:50.298" v="358" actId="478"/>
          <ac:spMkLst>
            <pc:docMk/>
            <pc:sldMk cId="109857222" sldId="256"/>
            <ac:spMk id="3" creationId="{00000000-0000-0000-0000-000000000000}"/>
          </ac:spMkLst>
        </pc:spChg>
        <pc:spChg chg="add del mod">
          <ac:chgData name="Isabel Cecile" userId="3c1b1903-24ee-4c58-b486-3184dcc13670" providerId="ADAL" clId="{9424A8B9-FCD2-44FC-A343-1390600D68F0}" dt="2020-12-10T08:35:52.511" v="359" actId="478"/>
          <ac:spMkLst>
            <pc:docMk/>
            <pc:sldMk cId="109857222" sldId="256"/>
            <ac:spMk id="5" creationId="{7C405631-B42F-455F-A0C7-4E617E3BF11E}"/>
          </ac:spMkLst>
        </pc:spChg>
      </pc:sldChg>
      <pc:sldChg chg="add ord">
        <pc:chgData name="Isabel Cecile" userId="3c1b1903-24ee-4c58-b486-3184dcc13670" providerId="ADAL" clId="{9424A8B9-FCD2-44FC-A343-1390600D68F0}" dt="2020-12-10T08:25:09.461" v="134"/>
        <pc:sldMkLst>
          <pc:docMk/>
          <pc:sldMk cId="4210044214" sldId="259"/>
        </pc:sldMkLst>
      </pc:sldChg>
      <pc:sldChg chg="modSp add ord">
        <pc:chgData name="Isabel Cecile" userId="3c1b1903-24ee-4c58-b486-3184dcc13670" providerId="ADAL" clId="{9424A8B9-FCD2-44FC-A343-1390600D68F0}" dt="2020-12-10T10:52:27.974" v="463" actId="1076"/>
        <pc:sldMkLst>
          <pc:docMk/>
          <pc:sldMk cId="2799324132" sldId="260"/>
        </pc:sldMkLst>
        <pc:spChg chg="mod">
          <ac:chgData name="Isabel Cecile" userId="3c1b1903-24ee-4c58-b486-3184dcc13670" providerId="ADAL" clId="{9424A8B9-FCD2-44FC-A343-1390600D68F0}" dt="2020-12-10T10:52:27.974" v="463" actId="1076"/>
          <ac:spMkLst>
            <pc:docMk/>
            <pc:sldMk cId="2799324132" sldId="260"/>
            <ac:spMk id="3" creationId="{00000000-0000-0000-0000-000000000000}"/>
          </ac:spMkLst>
        </pc:spChg>
      </pc:sldChg>
      <pc:sldChg chg="add ord">
        <pc:chgData name="Isabel Cecile" userId="3c1b1903-24ee-4c58-b486-3184dcc13670" providerId="ADAL" clId="{9424A8B9-FCD2-44FC-A343-1390600D68F0}" dt="2020-12-10T08:25:13.295" v="135"/>
        <pc:sldMkLst>
          <pc:docMk/>
          <pc:sldMk cId="2886069564" sldId="265"/>
        </pc:sldMkLst>
      </pc:sldChg>
      <pc:sldChg chg="delSp modSp add ord">
        <pc:chgData name="Isabel Cecile" userId="3c1b1903-24ee-4c58-b486-3184dcc13670" providerId="ADAL" clId="{9424A8B9-FCD2-44FC-A343-1390600D68F0}" dt="2020-12-10T11:13:18.503" v="1599" actId="478"/>
        <pc:sldMkLst>
          <pc:docMk/>
          <pc:sldMk cId="3780668099" sldId="266"/>
        </pc:sldMkLst>
        <pc:spChg chg="del mod">
          <ac:chgData name="Isabel Cecile" userId="3c1b1903-24ee-4c58-b486-3184dcc13670" providerId="ADAL" clId="{9424A8B9-FCD2-44FC-A343-1390600D68F0}" dt="2020-12-10T11:13:08.991" v="1595" actId="478"/>
          <ac:spMkLst>
            <pc:docMk/>
            <pc:sldMk cId="3780668099" sldId="266"/>
            <ac:spMk id="13" creationId="{0A7307DE-9BA0-1945-BD4F-615ED450BB4D}"/>
          </ac:spMkLst>
        </pc:spChg>
        <pc:spChg chg="del">
          <ac:chgData name="Isabel Cecile" userId="3c1b1903-24ee-4c58-b486-3184dcc13670" providerId="ADAL" clId="{9424A8B9-FCD2-44FC-A343-1390600D68F0}" dt="2020-12-10T11:13:11.713" v="1596" actId="478"/>
          <ac:spMkLst>
            <pc:docMk/>
            <pc:sldMk cId="3780668099" sldId="266"/>
            <ac:spMk id="14" creationId="{BB23FFB5-F10D-5A40-B2B4-FC31FB10C40C}"/>
          </ac:spMkLst>
        </pc:spChg>
        <pc:spChg chg="del">
          <ac:chgData name="Isabel Cecile" userId="3c1b1903-24ee-4c58-b486-3184dcc13670" providerId="ADAL" clId="{9424A8B9-FCD2-44FC-A343-1390600D68F0}" dt="2020-12-10T11:13:16.456" v="1598" actId="478"/>
          <ac:spMkLst>
            <pc:docMk/>
            <pc:sldMk cId="3780668099" sldId="266"/>
            <ac:spMk id="15" creationId="{44E0BBBF-A950-814A-88A0-7F84BC892CEA}"/>
          </ac:spMkLst>
        </pc:spChg>
        <pc:spChg chg="del">
          <ac:chgData name="Isabel Cecile" userId="3c1b1903-24ee-4c58-b486-3184dcc13670" providerId="ADAL" clId="{9424A8B9-FCD2-44FC-A343-1390600D68F0}" dt="2020-12-10T11:13:14.711" v="1597" actId="478"/>
          <ac:spMkLst>
            <pc:docMk/>
            <pc:sldMk cId="3780668099" sldId="266"/>
            <ac:spMk id="16" creationId="{C9D040F9-BA5D-8549-A773-73D43DC003EB}"/>
          </ac:spMkLst>
        </pc:spChg>
        <pc:spChg chg="del">
          <ac:chgData name="Isabel Cecile" userId="3c1b1903-24ee-4c58-b486-3184dcc13670" providerId="ADAL" clId="{9424A8B9-FCD2-44FC-A343-1390600D68F0}" dt="2020-12-10T11:13:18.503" v="1599" actId="478"/>
          <ac:spMkLst>
            <pc:docMk/>
            <pc:sldMk cId="3780668099" sldId="266"/>
            <ac:spMk id="17" creationId="{7C9782DF-4493-054E-AA93-4AE82F41CD64}"/>
          </ac:spMkLst>
        </pc:spChg>
      </pc:sldChg>
      <pc:sldChg chg="addSp modSp add del">
        <pc:chgData name="Isabel Cecile" userId="3c1b1903-24ee-4c58-b486-3184dcc13670" providerId="ADAL" clId="{9424A8B9-FCD2-44FC-A343-1390600D68F0}" dt="2020-12-10T08:34:12.683" v="309" actId="2696"/>
        <pc:sldMkLst>
          <pc:docMk/>
          <pc:sldMk cId="3860752749" sldId="267"/>
        </pc:sldMkLst>
        <pc:picChg chg="add mod modCrop">
          <ac:chgData name="Isabel Cecile" userId="3c1b1903-24ee-4c58-b486-3184dcc13670" providerId="ADAL" clId="{9424A8B9-FCD2-44FC-A343-1390600D68F0}" dt="2020-12-10T08:32:46.658" v="307" actId="732"/>
          <ac:picMkLst>
            <pc:docMk/>
            <pc:sldMk cId="3860752749" sldId="267"/>
            <ac:picMk id="2" creationId="{079A91DF-6655-4312-BAC7-7E134CF49F4B}"/>
          </ac:picMkLst>
        </pc:picChg>
      </pc:sldChg>
      <pc:sldChg chg="addSp modSp add del ord">
        <pc:chgData name="Isabel Cecile" userId="3c1b1903-24ee-4c58-b486-3184dcc13670" providerId="ADAL" clId="{9424A8B9-FCD2-44FC-A343-1390600D68F0}" dt="2020-12-10T08:32:23.598" v="305" actId="2696"/>
        <pc:sldMkLst>
          <pc:docMk/>
          <pc:sldMk cId="66953542" sldId="268"/>
        </pc:sldMkLst>
        <pc:picChg chg="add mod modCrop">
          <ac:chgData name="Isabel Cecile" userId="3c1b1903-24ee-4c58-b486-3184dcc13670" providerId="ADAL" clId="{9424A8B9-FCD2-44FC-A343-1390600D68F0}" dt="2020-12-10T08:32:10.561" v="303" actId="732"/>
          <ac:picMkLst>
            <pc:docMk/>
            <pc:sldMk cId="66953542" sldId="268"/>
            <ac:picMk id="2" creationId="{C1F63DF0-3CD8-4A98-A85D-3BCFAAC88318}"/>
          </ac:picMkLst>
        </pc:picChg>
      </pc:sldChg>
      <pc:sldChg chg="addSp add del">
        <pc:chgData name="Isabel Cecile" userId="3c1b1903-24ee-4c58-b486-3184dcc13670" providerId="ADAL" clId="{9424A8B9-FCD2-44FC-A343-1390600D68F0}" dt="2020-12-10T08:30:42.896" v="302" actId="2696"/>
        <pc:sldMkLst>
          <pc:docMk/>
          <pc:sldMk cId="2535905389" sldId="269"/>
        </pc:sldMkLst>
        <pc:picChg chg="add">
          <ac:chgData name="Isabel Cecile" userId="3c1b1903-24ee-4c58-b486-3184dcc13670" providerId="ADAL" clId="{9424A8B9-FCD2-44FC-A343-1390600D68F0}" dt="2020-12-09T10:56:58.516" v="32"/>
          <ac:picMkLst>
            <pc:docMk/>
            <pc:sldMk cId="2535905389" sldId="269"/>
            <ac:picMk id="2" creationId="{E1A1822A-AB0A-402D-8715-6A7D22B1C0F3}"/>
          </ac:picMkLst>
        </pc:picChg>
      </pc:sldChg>
      <pc:sldChg chg="modSp add">
        <pc:chgData name="Isabel Cecile" userId="3c1b1903-24ee-4c58-b486-3184dcc13670" providerId="ADAL" clId="{9424A8B9-FCD2-44FC-A343-1390600D68F0}" dt="2020-12-10T10:55:12.673" v="486" actId="1076"/>
        <pc:sldMkLst>
          <pc:docMk/>
          <pc:sldMk cId="2583368633" sldId="270"/>
        </pc:sldMkLst>
        <pc:spChg chg="mod">
          <ac:chgData name="Isabel Cecile" userId="3c1b1903-24ee-4c58-b486-3184dcc13670" providerId="ADAL" clId="{9424A8B9-FCD2-44FC-A343-1390600D68F0}" dt="2020-12-10T08:18:12.263" v="69" actId="20577"/>
          <ac:spMkLst>
            <pc:docMk/>
            <pc:sldMk cId="2583368633" sldId="270"/>
            <ac:spMk id="2" creationId="{4C3AAA07-B7A8-4148-AC22-E7DA51F40F4B}"/>
          </ac:spMkLst>
        </pc:spChg>
        <pc:picChg chg="mod">
          <ac:chgData name="Isabel Cecile" userId="3c1b1903-24ee-4c58-b486-3184dcc13670" providerId="ADAL" clId="{9424A8B9-FCD2-44FC-A343-1390600D68F0}" dt="2020-12-10T10:55:12.673" v="486" actId="1076"/>
          <ac:picMkLst>
            <pc:docMk/>
            <pc:sldMk cId="2583368633" sldId="270"/>
            <ac:picMk id="3" creationId="{B5971FEE-4D67-4918-9A2A-F5E7AF506F08}"/>
          </ac:picMkLst>
        </pc:picChg>
      </pc:sldChg>
      <pc:sldChg chg="modSp add del">
        <pc:chgData name="Isabel Cecile" userId="3c1b1903-24ee-4c58-b486-3184dcc13670" providerId="ADAL" clId="{9424A8B9-FCD2-44FC-A343-1390600D68F0}" dt="2020-12-10T10:52:52.403" v="475" actId="2696"/>
        <pc:sldMkLst>
          <pc:docMk/>
          <pc:sldMk cId="3097648037" sldId="271"/>
        </pc:sldMkLst>
        <pc:spChg chg="mod">
          <ac:chgData name="Isabel Cecile" userId="3c1b1903-24ee-4c58-b486-3184dcc13670" providerId="ADAL" clId="{9424A8B9-FCD2-44FC-A343-1390600D68F0}" dt="2020-12-10T08:20:55.152" v="98" actId="20577"/>
          <ac:spMkLst>
            <pc:docMk/>
            <pc:sldMk cId="3097648037" sldId="271"/>
            <ac:spMk id="2" creationId="{4C3AAA07-B7A8-4148-AC22-E7DA51F40F4B}"/>
          </ac:spMkLst>
        </pc:spChg>
      </pc:sldChg>
      <pc:sldChg chg="modSp add del">
        <pc:chgData name="Isabel Cecile" userId="3c1b1903-24ee-4c58-b486-3184dcc13670" providerId="ADAL" clId="{9424A8B9-FCD2-44FC-A343-1390600D68F0}" dt="2020-12-10T10:52:50.764" v="474" actId="2696"/>
        <pc:sldMkLst>
          <pc:docMk/>
          <pc:sldMk cId="2574472649" sldId="272"/>
        </pc:sldMkLst>
        <pc:spChg chg="mod">
          <ac:chgData name="Isabel Cecile" userId="3c1b1903-24ee-4c58-b486-3184dcc13670" providerId="ADAL" clId="{9424A8B9-FCD2-44FC-A343-1390600D68F0}" dt="2020-12-10T08:21:00.164" v="105" actId="20577"/>
          <ac:spMkLst>
            <pc:docMk/>
            <pc:sldMk cId="2574472649" sldId="272"/>
            <ac:spMk id="2" creationId="{4C3AAA07-B7A8-4148-AC22-E7DA51F40F4B}"/>
          </ac:spMkLst>
        </pc:spChg>
      </pc:sldChg>
      <pc:sldChg chg="modSp add">
        <pc:chgData name="Isabel Cecile" userId="3c1b1903-24ee-4c58-b486-3184dcc13670" providerId="ADAL" clId="{9424A8B9-FCD2-44FC-A343-1390600D68F0}" dt="2020-12-10T08:21:46.859" v="123" actId="20577"/>
        <pc:sldMkLst>
          <pc:docMk/>
          <pc:sldMk cId="976524090" sldId="273"/>
        </pc:sldMkLst>
        <pc:spChg chg="mod">
          <ac:chgData name="Isabel Cecile" userId="3c1b1903-24ee-4c58-b486-3184dcc13670" providerId="ADAL" clId="{9424A8B9-FCD2-44FC-A343-1390600D68F0}" dt="2020-12-10T08:21:46.859" v="123" actId="20577"/>
          <ac:spMkLst>
            <pc:docMk/>
            <pc:sldMk cId="976524090" sldId="273"/>
            <ac:spMk id="2" creationId="{4C3AAA07-B7A8-4148-AC22-E7DA51F40F4B}"/>
          </ac:spMkLst>
        </pc:spChg>
      </pc:sldChg>
      <pc:sldChg chg="addSp delSp modSp add ord">
        <pc:chgData name="Isabel Cecile" userId="3c1b1903-24ee-4c58-b486-3184dcc13670" providerId="ADAL" clId="{9424A8B9-FCD2-44FC-A343-1390600D68F0}" dt="2020-12-10T10:54:04.245" v="481" actId="1076"/>
        <pc:sldMkLst>
          <pc:docMk/>
          <pc:sldMk cId="2575084440" sldId="274"/>
        </pc:sldMkLst>
        <pc:spChg chg="mod">
          <ac:chgData name="Isabel Cecile" userId="3c1b1903-24ee-4c58-b486-3184dcc13670" providerId="ADAL" clId="{9424A8B9-FCD2-44FC-A343-1390600D68F0}" dt="2020-12-10T08:25:03.025" v="133" actId="20577"/>
          <ac:spMkLst>
            <pc:docMk/>
            <pc:sldMk cId="2575084440" sldId="274"/>
            <ac:spMk id="2" creationId="{4C3AAA07-B7A8-4148-AC22-E7DA51F40F4B}"/>
          </ac:spMkLst>
        </pc:spChg>
        <pc:picChg chg="add del mod">
          <ac:chgData name="Isabel Cecile" userId="3c1b1903-24ee-4c58-b486-3184dcc13670" providerId="ADAL" clId="{9424A8B9-FCD2-44FC-A343-1390600D68F0}" dt="2020-12-10T10:53:40.379" v="477" actId="478"/>
          <ac:picMkLst>
            <pc:docMk/>
            <pc:sldMk cId="2575084440" sldId="274"/>
            <ac:picMk id="3" creationId="{310A2A9D-048F-4E91-8711-39FE6C36E30C}"/>
          </ac:picMkLst>
        </pc:picChg>
        <pc:picChg chg="add del mod">
          <ac:chgData name="Isabel Cecile" userId="3c1b1903-24ee-4c58-b486-3184dcc13670" providerId="ADAL" clId="{9424A8B9-FCD2-44FC-A343-1390600D68F0}" dt="2020-12-10T10:53:49.267" v="479" actId="478"/>
          <ac:picMkLst>
            <pc:docMk/>
            <pc:sldMk cId="2575084440" sldId="274"/>
            <ac:picMk id="4" creationId="{BFF6FCCD-FB0B-4B1E-8A17-F6F96D6DBBEC}"/>
          </ac:picMkLst>
        </pc:picChg>
        <pc:picChg chg="add mod">
          <ac:chgData name="Isabel Cecile" userId="3c1b1903-24ee-4c58-b486-3184dcc13670" providerId="ADAL" clId="{9424A8B9-FCD2-44FC-A343-1390600D68F0}" dt="2020-12-10T10:54:04.245" v="481" actId="1076"/>
          <ac:picMkLst>
            <pc:docMk/>
            <pc:sldMk cId="2575084440" sldId="274"/>
            <ac:picMk id="5" creationId="{DA69222F-E7C9-488D-92AF-E3425404AAD4}"/>
          </ac:picMkLst>
        </pc:picChg>
      </pc:sldChg>
      <pc:sldChg chg="addSp modSp add">
        <pc:chgData name="Isabel Cecile" userId="3c1b1903-24ee-4c58-b486-3184dcc13670" providerId="ADAL" clId="{9424A8B9-FCD2-44FC-A343-1390600D68F0}" dt="2020-12-10T10:28:44.573" v="369" actId="14100"/>
        <pc:sldMkLst>
          <pc:docMk/>
          <pc:sldMk cId="3951372631" sldId="275"/>
        </pc:sldMkLst>
        <pc:spChg chg="mod">
          <ac:chgData name="Isabel Cecile" userId="3c1b1903-24ee-4c58-b486-3184dcc13670" providerId="ADAL" clId="{9424A8B9-FCD2-44FC-A343-1390600D68F0}" dt="2020-12-10T08:25:37.400" v="171" actId="20577"/>
          <ac:spMkLst>
            <pc:docMk/>
            <pc:sldMk cId="3951372631" sldId="275"/>
            <ac:spMk id="2" creationId="{4C3AAA07-B7A8-4148-AC22-E7DA51F40F4B}"/>
          </ac:spMkLst>
        </pc:spChg>
        <pc:picChg chg="add mod">
          <ac:chgData name="Isabel Cecile" userId="3c1b1903-24ee-4c58-b486-3184dcc13670" providerId="ADAL" clId="{9424A8B9-FCD2-44FC-A343-1390600D68F0}" dt="2020-12-10T10:28:44.573" v="369" actId="14100"/>
          <ac:picMkLst>
            <pc:docMk/>
            <pc:sldMk cId="3951372631" sldId="275"/>
            <ac:picMk id="3" creationId="{184425E9-3FBE-4CD3-824F-DBE6D16435E4}"/>
          </ac:picMkLst>
        </pc:picChg>
      </pc:sldChg>
      <pc:sldChg chg="modSp add">
        <pc:chgData name="Isabel Cecile" userId="3c1b1903-24ee-4c58-b486-3184dcc13670" providerId="ADAL" clId="{9424A8B9-FCD2-44FC-A343-1390600D68F0}" dt="2020-12-10T08:27:30.624" v="199" actId="20577"/>
        <pc:sldMkLst>
          <pc:docMk/>
          <pc:sldMk cId="2804253295" sldId="276"/>
        </pc:sldMkLst>
        <pc:spChg chg="mod">
          <ac:chgData name="Isabel Cecile" userId="3c1b1903-24ee-4c58-b486-3184dcc13670" providerId="ADAL" clId="{9424A8B9-FCD2-44FC-A343-1390600D68F0}" dt="2020-12-10T08:27:30.624" v="199" actId="20577"/>
          <ac:spMkLst>
            <pc:docMk/>
            <pc:sldMk cId="2804253295" sldId="276"/>
            <ac:spMk id="2" creationId="{4C3AAA07-B7A8-4148-AC22-E7DA51F40F4B}"/>
          </ac:spMkLst>
        </pc:spChg>
      </pc:sldChg>
      <pc:sldChg chg="modSp add">
        <pc:chgData name="Isabel Cecile" userId="3c1b1903-24ee-4c58-b486-3184dcc13670" providerId="ADAL" clId="{9424A8B9-FCD2-44FC-A343-1390600D68F0}" dt="2020-12-10T08:28:17.081" v="228" actId="20577"/>
        <pc:sldMkLst>
          <pc:docMk/>
          <pc:sldMk cId="3644077913" sldId="277"/>
        </pc:sldMkLst>
        <pc:spChg chg="mod">
          <ac:chgData name="Isabel Cecile" userId="3c1b1903-24ee-4c58-b486-3184dcc13670" providerId="ADAL" clId="{9424A8B9-FCD2-44FC-A343-1390600D68F0}" dt="2020-12-10T08:28:17.081" v="228" actId="20577"/>
          <ac:spMkLst>
            <pc:docMk/>
            <pc:sldMk cId="3644077913" sldId="277"/>
            <ac:spMk id="2" creationId="{4C3AAA07-B7A8-4148-AC22-E7DA51F40F4B}"/>
          </ac:spMkLst>
        </pc:spChg>
      </pc:sldChg>
      <pc:sldChg chg="modSp add">
        <pc:chgData name="Isabel Cecile" userId="3c1b1903-24ee-4c58-b486-3184dcc13670" providerId="ADAL" clId="{9424A8B9-FCD2-44FC-A343-1390600D68F0}" dt="2020-12-10T08:29:50.239" v="256" actId="20577"/>
        <pc:sldMkLst>
          <pc:docMk/>
          <pc:sldMk cId="3221166202" sldId="278"/>
        </pc:sldMkLst>
        <pc:spChg chg="mod">
          <ac:chgData name="Isabel Cecile" userId="3c1b1903-24ee-4c58-b486-3184dcc13670" providerId="ADAL" clId="{9424A8B9-FCD2-44FC-A343-1390600D68F0}" dt="2020-12-10T08:29:50.239" v="256" actId="20577"/>
          <ac:spMkLst>
            <pc:docMk/>
            <pc:sldMk cId="3221166202" sldId="278"/>
            <ac:spMk id="2" creationId="{4C3AAA07-B7A8-4148-AC22-E7DA51F40F4B}"/>
          </ac:spMkLst>
        </pc:spChg>
      </pc:sldChg>
      <pc:sldChg chg="addSp modSp add">
        <pc:chgData name="Isabel Cecile" userId="3c1b1903-24ee-4c58-b486-3184dcc13670" providerId="ADAL" clId="{9424A8B9-FCD2-44FC-A343-1390600D68F0}" dt="2020-12-10T11:10:45.438" v="1591" actId="20577"/>
        <pc:sldMkLst>
          <pc:docMk/>
          <pc:sldMk cId="1556106860" sldId="279"/>
        </pc:sldMkLst>
        <pc:spChg chg="mod">
          <ac:chgData name="Isabel Cecile" userId="3c1b1903-24ee-4c58-b486-3184dcc13670" providerId="ADAL" clId="{9424A8B9-FCD2-44FC-A343-1390600D68F0}" dt="2020-12-10T08:30:11.021" v="291" actId="20577"/>
          <ac:spMkLst>
            <pc:docMk/>
            <pc:sldMk cId="1556106860" sldId="279"/>
            <ac:spMk id="2" creationId="{4C3AAA07-B7A8-4148-AC22-E7DA51F40F4B}"/>
          </ac:spMkLst>
        </pc:spChg>
        <pc:spChg chg="add mod">
          <ac:chgData name="Isabel Cecile" userId="3c1b1903-24ee-4c58-b486-3184dcc13670" providerId="ADAL" clId="{9424A8B9-FCD2-44FC-A343-1390600D68F0}" dt="2020-12-10T10:51:09.873" v="405" actId="1076"/>
          <ac:spMkLst>
            <pc:docMk/>
            <pc:sldMk cId="1556106860" sldId="279"/>
            <ac:spMk id="4" creationId="{83394DE3-62C9-41B1-A8D3-6D7281C01C77}"/>
          </ac:spMkLst>
        </pc:spChg>
        <pc:spChg chg="add mod">
          <ac:chgData name="Isabel Cecile" userId="3c1b1903-24ee-4c58-b486-3184dcc13670" providerId="ADAL" clId="{9424A8B9-FCD2-44FC-A343-1390600D68F0}" dt="2020-12-10T10:51:13.278" v="406" actId="1076"/>
          <ac:spMkLst>
            <pc:docMk/>
            <pc:sldMk cId="1556106860" sldId="279"/>
            <ac:spMk id="5" creationId="{8F2B7782-4B70-4420-AA75-0DD124A115A1}"/>
          </ac:spMkLst>
        </pc:spChg>
        <pc:spChg chg="add mod">
          <ac:chgData name="Isabel Cecile" userId="3c1b1903-24ee-4c58-b486-3184dcc13670" providerId="ADAL" clId="{9424A8B9-FCD2-44FC-A343-1390600D68F0}" dt="2020-12-10T10:51:16.176" v="407" actId="1076"/>
          <ac:spMkLst>
            <pc:docMk/>
            <pc:sldMk cId="1556106860" sldId="279"/>
            <ac:spMk id="6" creationId="{347A8395-DB85-4268-8EF6-E7C44D3807B5}"/>
          </ac:spMkLst>
        </pc:spChg>
        <pc:spChg chg="add mod">
          <ac:chgData name="Isabel Cecile" userId="3c1b1903-24ee-4c58-b486-3184dcc13670" providerId="ADAL" clId="{9424A8B9-FCD2-44FC-A343-1390600D68F0}" dt="2020-12-10T10:51:19.562" v="409" actId="1076"/>
          <ac:spMkLst>
            <pc:docMk/>
            <pc:sldMk cId="1556106860" sldId="279"/>
            <ac:spMk id="7" creationId="{8D0767A2-AB00-4CD2-8FFB-C5A4140AA5E1}"/>
          </ac:spMkLst>
        </pc:spChg>
        <pc:spChg chg="add mod">
          <ac:chgData name="Isabel Cecile" userId="3c1b1903-24ee-4c58-b486-3184dcc13670" providerId="ADAL" clId="{9424A8B9-FCD2-44FC-A343-1390600D68F0}" dt="2020-12-10T10:51:24.596" v="411" actId="1076"/>
          <ac:spMkLst>
            <pc:docMk/>
            <pc:sldMk cId="1556106860" sldId="279"/>
            <ac:spMk id="8" creationId="{8A0595DB-152E-49B6-8F7C-4F61D13319B2}"/>
          </ac:spMkLst>
        </pc:spChg>
        <pc:spChg chg="add mod">
          <ac:chgData name="Isabel Cecile" userId="3c1b1903-24ee-4c58-b486-3184dcc13670" providerId="ADAL" clId="{9424A8B9-FCD2-44FC-A343-1390600D68F0}" dt="2020-12-10T10:51:21.472" v="410" actId="1076"/>
          <ac:spMkLst>
            <pc:docMk/>
            <pc:sldMk cId="1556106860" sldId="279"/>
            <ac:spMk id="9" creationId="{08EBEC07-A831-42DB-A53E-9798409CDA72}"/>
          </ac:spMkLst>
        </pc:spChg>
        <pc:spChg chg="add mod">
          <ac:chgData name="Isabel Cecile" userId="3c1b1903-24ee-4c58-b486-3184dcc13670" providerId="ADAL" clId="{9424A8B9-FCD2-44FC-A343-1390600D68F0}" dt="2020-12-10T10:51:17.750" v="408" actId="1076"/>
          <ac:spMkLst>
            <pc:docMk/>
            <pc:sldMk cId="1556106860" sldId="279"/>
            <ac:spMk id="10" creationId="{99D72614-8C07-47B3-B608-77C8C52CB3E1}"/>
          </ac:spMkLst>
        </pc:spChg>
        <pc:spChg chg="add mod">
          <ac:chgData name="Isabel Cecile" userId="3c1b1903-24ee-4c58-b486-3184dcc13670" providerId="ADAL" clId="{9424A8B9-FCD2-44FC-A343-1390600D68F0}" dt="2020-12-10T10:51:07.582" v="404" actId="1076"/>
          <ac:spMkLst>
            <pc:docMk/>
            <pc:sldMk cId="1556106860" sldId="279"/>
            <ac:spMk id="11" creationId="{0D1DF781-FCC0-439F-A9BE-DBADBE1E2970}"/>
          </ac:spMkLst>
        </pc:spChg>
        <pc:spChg chg="add mod">
          <ac:chgData name="Isabel Cecile" userId="3c1b1903-24ee-4c58-b486-3184dcc13670" providerId="ADAL" clId="{9424A8B9-FCD2-44FC-A343-1390600D68F0}" dt="2020-12-10T11:10:45.438" v="1591" actId="20577"/>
          <ac:spMkLst>
            <pc:docMk/>
            <pc:sldMk cId="1556106860" sldId="279"/>
            <ac:spMk id="12" creationId="{AB08EB27-D207-4485-978B-EB0F487E4419}"/>
          </ac:spMkLst>
        </pc:spChg>
        <pc:picChg chg="add mod">
          <ac:chgData name="Isabel Cecile" userId="3c1b1903-24ee-4c58-b486-3184dcc13670" providerId="ADAL" clId="{9424A8B9-FCD2-44FC-A343-1390600D68F0}" dt="2020-12-10T10:51:05.309" v="403" actId="1076"/>
          <ac:picMkLst>
            <pc:docMk/>
            <pc:sldMk cId="1556106860" sldId="279"/>
            <ac:picMk id="3" creationId="{4DBAB41C-53B9-4413-B7EE-8AD2731DFAEB}"/>
          </ac:picMkLst>
        </pc:picChg>
      </pc:sldChg>
      <pc:sldChg chg="addSp modSp add">
        <pc:chgData name="Isabel Cecile" userId="3c1b1903-24ee-4c58-b486-3184dcc13670" providerId="ADAL" clId="{9424A8B9-FCD2-44FC-A343-1390600D68F0}" dt="2020-12-10T11:06:29.499" v="949" actId="14100"/>
        <pc:sldMkLst>
          <pc:docMk/>
          <pc:sldMk cId="2241010164" sldId="280"/>
        </pc:sldMkLst>
        <pc:spChg chg="mod">
          <ac:chgData name="Isabel Cecile" userId="3c1b1903-24ee-4c58-b486-3184dcc13670" providerId="ADAL" clId="{9424A8B9-FCD2-44FC-A343-1390600D68F0}" dt="2020-12-10T08:30:19.616" v="300" actId="20577"/>
          <ac:spMkLst>
            <pc:docMk/>
            <pc:sldMk cId="2241010164" sldId="280"/>
            <ac:spMk id="2" creationId="{4C3AAA07-B7A8-4148-AC22-E7DA51F40F4B}"/>
          </ac:spMkLst>
        </pc:spChg>
        <pc:spChg chg="add mod">
          <ac:chgData name="Isabel Cecile" userId="3c1b1903-24ee-4c58-b486-3184dcc13670" providerId="ADAL" clId="{9424A8B9-FCD2-44FC-A343-1390600D68F0}" dt="2020-12-10T10:50:50.891" v="390" actId="1076"/>
          <ac:spMkLst>
            <pc:docMk/>
            <pc:sldMk cId="2241010164" sldId="280"/>
            <ac:spMk id="4" creationId="{FCA3A129-0EDF-4DDE-8E06-EF60B5391F36}"/>
          </ac:spMkLst>
        </pc:spChg>
        <pc:spChg chg="add mod">
          <ac:chgData name="Isabel Cecile" userId="3c1b1903-24ee-4c58-b486-3184dcc13670" providerId="ADAL" clId="{9424A8B9-FCD2-44FC-A343-1390600D68F0}" dt="2020-12-10T11:06:29.499" v="949" actId="14100"/>
          <ac:spMkLst>
            <pc:docMk/>
            <pc:sldMk cId="2241010164" sldId="280"/>
            <ac:spMk id="5" creationId="{52212AB2-16D2-43EB-8354-DDA33FDAB9CB}"/>
          </ac:spMkLst>
        </pc:spChg>
        <pc:picChg chg="add mod">
          <ac:chgData name="Isabel Cecile" userId="3c1b1903-24ee-4c58-b486-3184dcc13670" providerId="ADAL" clId="{9424A8B9-FCD2-44FC-A343-1390600D68F0}" dt="2020-12-10T10:50:47.065" v="389" actId="1076"/>
          <ac:picMkLst>
            <pc:docMk/>
            <pc:sldMk cId="2241010164" sldId="280"/>
            <ac:picMk id="3" creationId="{5809AF38-5CC6-4F5E-98BB-E577C84F9018}"/>
          </ac:picMkLst>
        </pc:picChg>
      </pc:sldChg>
      <pc:sldChg chg="addSp add del ord">
        <pc:chgData name="Isabel Cecile" userId="3c1b1903-24ee-4c58-b486-3184dcc13670" providerId="ADAL" clId="{9424A8B9-FCD2-44FC-A343-1390600D68F0}" dt="2020-12-10T11:11:08.934" v="1593" actId="2696"/>
        <pc:sldMkLst>
          <pc:docMk/>
          <pc:sldMk cId="3089517949" sldId="281"/>
        </pc:sldMkLst>
        <pc:picChg chg="add">
          <ac:chgData name="Isabel Cecile" userId="3c1b1903-24ee-4c58-b486-3184dcc13670" providerId="ADAL" clId="{9424A8B9-FCD2-44FC-A343-1390600D68F0}" dt="2020-12-10T08:40:16.912" v="361"/>
          <ac:picMkLst>
            <pc:docMk/>
            <pc:sldMk cId="3089517949" sldId="281"/>
            <ac:picMk id="2" creationId="{9F489F4E-DF98-4B65-8A65-9FEDED0AB951}"/>
          </ac:picMkLst>
        </pc:picChg>
      </pc:sldChg>
      <pc:sldChg chg="addSp add del">
        <pc:chgData name="Isabel Cecile" userId="3c1b1903-24ee-4c58-b486-3184dcc13670" providerId="ADAL" clId="{9424A8B9-FCD2-44FC-A343-1390600D68F0}" dt="2020-12-10T11:11:06.996" v="1592" actId="2696"/>
        <pc:sldMkLst>
          <pc:docMk/>
          <pc:sldMk cId="2747793503" sldId="282"/>
        </pc:sldMkLst>
        <pc:picChg chg="add">
          <ac:chgData name="Isabel Cecile" userId="3c1b1903-24ee-4c58-b486-3184dcc13670" providerId="ADAL" clId="{9424A8B9-FCD2-44FC-A343-1390600D68F0}" dt="2020-12-10T08:40:50.827" v="364"/>
          <ac:picMkLst>
            <pc:docMk/>
            <pc:sldMk cId="2747793503" sldId="282"/>
            <ac:picMk id="2" creationId="{C3DC0C42-6BE9-4B23-8726-53E31EB039D5}"/>
          </ac:picMkLst>
        </pc:picChg>
      </pc:sldChg>
      <pc:sldChg chg="modSp">
        <pc:chgData name="Isabel Cecile" userId="3c1b1903-24ee-4c58-b486-3184dcc13670" providerId="ADAL" clId="{9424A8B9-FCD2-44FC-A343-1390600D68F0}" dt="2020-12-10T11:04:03.870" v="632" actId="20577"/>
        <pc:sldMkLst>
          <pc:docMk/>
          <pc:sldMk cId="2510887897" sldId="283"/>
        </pc:sldMkLst>
        <pc:spChg chg="mod">
          <ac:chgData name="Isabel Cecile" userId="3c1b1903-24ee-4c58-b486-3184dcc13670" providerId="ADAL" clId="{9424A8B9-FCD2-44FC-A343-1390600D68F0}" dt="2020-12-10T10:52:48.105" v="473" actId="403"/>
          <ac:spMkLst>
            <pc:docMk/>
            <pc:sldMk cId="2510887897" sldId="283"/>
            <ac:spMk id="3" creationId="{00000000-0000-0000-0000-000000000000}"/>
          </ac:spMkLst>
        </pc:spChg>
        <pc:spChg chg="mod">
          <ac:chgData name="Isabel Cecile" userId="3c1b1903-24ee-4c58-b486-3184dcc13670" providerId="ADAL" clId="{9424A8B9-FCD2-44FC-A343-1390600D68F0}" dt="2020-12-10T11:04:00.876" v="631" actId="20577"/>
          <ac:spMkLst>
            <pc:docMk/>
            <pc:sldMk cId="2510887897" sldId="283"/>
            <ac:spMk id="13" creationId="{84639748-999B-A040-BF54-CC8927FC25A0}"/>
          </ac:spMkLst>
        </pc:spChg>
        <pc:spChg chg="mod">
          <ac:chgData name="Isabel Cecile" userId="3c1b1903-24ee-4c58-b486-3184dcc13670" providerId="ADAL" clId="{9424A8B9-FCD2-44FC-A343-1390600D68F0}" dt="2020-12-10T11:04:03.870" v="632" actId="20577"/>
          <ac:spMkLst>
            <pc:docMk/>
            <pc:sldMk cId="2510887897" sldId="283"/>
            <ac:spMk id="26" creationId="{8A12C62B-F114-1A43-B51E-54CA0D202CCA}"/>
          </ac:spMkLst>
        </pc:spChg>
      </pc:sldChg>
      <pc:sldChg chg="addSp delSp modSp add">
        <pc:chgData name="Isabel Cecile" userId="3c1b1903-24ee-4c58-b486-3184dcc13670" providerId="ADAL" clId="{9424A8B9-FCD2-44FC-A343-1390600D68F0}" dt="2020-12-10T10:56:52.221" v="630" actId="20577"/>
        <pc:sldMkLst>
          <pc:docMk/>
          <pc:sldMk cId="583297049" sldId="284"/>
        </pc:sldMkLst>
        <pc:spChg chg="mod">
          <ac:chgData name="Isabel Cecile" userId="3c1b1903-24ee-4c58-b486-3184dcc13670" providerId="ADAL" clId="{9424A8B9-FCD2-44FC-A343-1390600D68F0}" dt="2020-12-10T10:55:25.477" v="514" actId="20577"/>
          <ac:spMkLst>
            <pc:docMk/>
            <pc:sldMk cId="583297049" sldId="284"/>
            <ac:spMk id="2" creationId="{4C3AAA07-B7A8-4148-AC22-E7DA51F40F4B}"/>
          </ac:spMkLst>
        </pc:spChg>
        <pc:spChg chg="add mod">
          <ac:chgData name="Isabel Cecile" userId="3c1b1903-24ee-4c58-b486-3184dcc13670" providerId="ADAL" clId="{9424A8B9-FCD2-44FC-A343-1390600D68F0}" dt="2020-12-10T10:56:52.221" v="630" actId="20577"/>
          <ac:spMkLst>
            <pc:docMk/>
            <pc:sldMk cId="583297049" sldId="284"/>
            <ac:spMk id="4" creationId="{3FE026BC-8C56-4582-B11C-D9C1031D3BDD}"/>
          </ac:spMkLst>
        </pc:spChg>
        <pc:picChg chg="del">
          <ac:chgData name="Isabel Cecile" userId="3c1b1903-24ee-4c58-b486-3184dcc13670" providerId="ADAL" clId="{9424A8B9-FCD2-44FC-A343-1390600D68F0}" dt="2020-12-10T10:55:17.435" v="488" actId="478"/>
          <ac:picMkLst>
            <pc:docMk/>
            <pc:sldMk cId="583297049" sldId="284"/>
            <ac:picMk id="3" creationId="{B5971FEE-4D67-4918-9A2A-F5E7AF506F08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jpg"/><Relationship Id="rId2" Type="http://schemas.openxmlformats.org/officeDocument/2006/relationships/hyperlink" Target="http://www.beyondbenign.org/" TargetMode="External"/><Relationship Id="rId1" Type="http://schemas.openxmlformats.org/officeDocument/2006/relationships/image" Target="../media/image7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jpg"/><Relationship Id="rId9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jpg"/><Relationship Id="rId2" Type="http://schemas.openxmlformats.org/officeDocument/2006/relationships/hyperlink" Target="http://www.beyondbenign.org/" TargetMode="External"/><Relationship Id="rId1" Type="http://schemas.openxmlformats.org/officeDocument/2006/relationships/image" Target="../media/image7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jpg"/><Relationship Id="rId9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EE80FF-23A7-41FA-B1C3-0892A120A9E5}" type="doc">
      <dgm:prSet loTypeId="urn:microsoft.com/office/officeart/2018/2/layout/IconVerticalSolidList" loCatId="icon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94F40153-4C84-48DE-AC69-45AFF9D7855A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 err="1"/>
            <a:t>Overview</a:t>
          </a:r>
          <a:r>
            <a:rPr lang="de-DE" dirty="0"/>
            <a:t>: </a:t>
          </a:r>
          <a:r>
            <a:rPr lang="de-DE" dirty="0" err="1"/>
            <a:t>How</a:t>
          </a:r>
          <a:r>
            <a:rPr lang="de-DE" dirty="0"/>
            <a:t> </a:t>
          </a:r>
          <a:r>
            <a:rPr lang="de-DE" dirty="0" err="1"/>
            <a:t>it</a:t>
          </a:r>
          <a:r>
            <a:rPr lang="de-DE" dirty="0"/>
            <a:t> </a:t>
          </a:r>
          <a:r>
            <a:rPr lang="de-DE" dirty="0" err="1"/>
            <a:t>works</a:t>
          </a:r>
          <a:endParaRPr lang="de-DE" dirty="0"/>
        </a:p>
      </dgm:t>
    </dgm:pt>
    <dgm:pt modelId="{DE8A4F56-5096-42CE-851F-6442E3F3259B}" type="parTrans" cxnId="{14843C09-1E40-4D49-AAFC-1579C6B882B8}">
      <dgm:prSet/>
      <dgm:spPr/>
      <dgm:t>
        <a:bodyPr/>
        <a:lstStyle/>
        <a:p>
          <a:endParaRPr lang="en-US"/>
        </a:p>
      </dgm:t>
    </dgm:pt>
    <dgm:pt modelId="{665D97BB-D3B3-4D53-98D1-07A0CF33B17A}" type="sibTrans" cxnId="{14843C09-1E40-4D49-AAFC-1579C6B882B8}">
      <dgm:prSet/>
      <dgm:spPr/>
      <dgm:t>
        <a:bodyPr/>
        <a:lstStyle/>
        <a:p>
          <a:endParaRPr lang="en-US"/>
        </a:p>
      </dgm:t>
    </dgm:pt>
    <dgm:pt modelId="{D1FB1011-C4AE-4D67-A09B-95172BC88F2E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Create Watson </a:t>
          </a:r>
          <a:r>
            <a:rPr lang="de-DE" dirty="0" err="1"/>
            <a:t>Assistant</a:t>
          </a:r>
          <a:endParaRPr lang="de-DE" dirty="0"/>
        </a:p>
      </dgm:t>
    </dgm:pt>
    <dgm:pt modelId="{D6037157-38CD-493D-BEC8-1BB02D8F63A2}" type="parTrans" cxnId="{1B710D0E-1AB4-432C-B4A3-306FFCE295FF}">
      <dgm:prSet/>
      <dgm:spPr/>
      <dgm:t>
        <a:bodyPr/>
        <a:lstStyle/>
        <a:p>
          <a:endParaRPr lang="en-US"/>
        </a:p>
      </dgm:t>
    </dgm:pt>
    <dgm:pt modelId="{80F13C0C-B881-42F1-88AA-A0C1525B28FD}" type="sibTrans" cxnId="{1B710D0E-1AB4-432C-B4A3-306FFCE295FF}">
      <dgm:prSet/>
      <dgm:spPr/>
      <dgm:t>
        <a:bodyPr/>
        <a:lstStyle/>
        <a:p>
          <a:endParaRPr lang="en-US"/>
        </a:p>
      </dgm:t>
    </dgm:pt>
    <dgm:pt modelId="{6455FB8C-A89D-49DC-9FDB-415A8E2CDC44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 err="1"/>
            <a:t>Install</a:t>
          </a:r>
          <a:r>
            <a:rPr lang="de-DE" dirty="0"/>
            <a:t> Cloud </a:t>
          </a:r>
          <a:r>
            <a:rPr lang="de-DE" dirty="0" err="1"/>
            <a:t>Functions</a:t>
          </a:r>
          <a:endParaRPr lang="de-DE" dirty="0"/>
        </a:p>
      </dgm:t>
    </dgm:pt>
    <dgm:pt modelId="{D1F5C1AB-49F8-4DF8-A0BB-38150AEEF55F}" type="parTrans" cxnId="{4B7B8032-54E0-440E-AC7A-E5EC9B03AF02}">
      <dgm:prSet/>
      <dgm:spPr/>
      <dgm:t>
        <a:bodyPr/>
        <a:lstStyle/>
        <a:p>
          <a:endParaRPr lang="en-US"/>
        </a:p>
      </dgm:t>
    </dgm:pt>
    <dgm:pt modelId="{C70F01DC-B8B8-4CCE-9808-082B08E564E1}" type="sibTrans" cxnId="{4B7B8032-54E0-440E-AC7A-E5EC9B03AF02}">
      <dgm:prSet/>
      <dgm:spPr/>
      <dgm:t>
        <a:bodyPr/>
        <a:lstStyle/>
        <a:p>
          <a:endParaRPr lang="en-US"/>
        </a:p>
      </dgm:t>
    </dgm:pt>
    <dgm:pt modelId="{ED47B8FF-0683-49E4-AF1E-D8364CF390AF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Create Alexa </a:t>
          </a:r>
          <a:r>
            <a:rPr lang="de-DE" dirty="0" err="1"/>
            <a:t>Skill</a:t>
          </a:r>
          <a:endParaRPr lang="de-DE" dirty="0"/>
        </a:p>
      </dgm:t>
    </dgm:pt>
    <dgm:pt modelId="{88527D4B-7D57-47FA-811E-469CC5A05559}" type="parTrans" cxnId="{F0F6D341-BB8E-4B8A-B710-FAE781948C4D}">
      <dgm:prSet/>
      <dgm:spPr/>
      <dgm:t>
        <a:bodyPr/>
        <a:lstStyle/>
        <a:p>
          <a:endParaRPr lang="en-US"/>
        </a:p>
      </dgm:t>
    </dgm:pt>
    <dgm:pt modelId="{46416B26-B9D0-4F72-B256-8F95958A0A88}" type="sibTrans" cxnId="{F0F6D341-BB8E-4B8A-B710-FAE781948C4D}">
      <dgm:prSet/>
      <dgm:spPr/>
      <dgm:t>
        <a:bodyPr/>
        <a:lstStyle/>
        <a:p>
          <a:endParaRPr lang="en-US"/>
        </a:p>
      </dgm:t>
    </dgm:pt>
    <dgm:pt modelId="{4D9D4269-EBC1-AE41-8BE0-84E3FBECEFFA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Set IBM Cloud Account </a:t>
          </a:r>
          <a:r>
            <a:rPr lang="de-DE" dirty="0" err="1"/>
            <a:t>Preferecnes</a:t>
          </a:r>
          <a:endParaRPr lang="de-DE" dirty="0"/>
        </a:p>
      </dgm:t>
    </dgm:pt>
    <dgm:pt modelId="{E4A5FC1A-EE5E-B247-B2DE-FFAB3DD91404}" type="parTrans" cxnId="{F060042C-FC9C-D642-A38A-3740A884C451}">
      <dgm:prSet/>
      <dgm:spPr/>
      <dgm:t>
        <a:bodyPr/>
        <a:lstStyle/>
        <a:p>
          <a:endParaRPr lang="de-DE"/>
        </a:p>
      </dgm:t>
    </dgm:pt>
    <dgm:pt modelId="{BA0FBCC9-79F3-BD49-8910-FFA0B5DD478E}" type="sibTrans" cxnId="{F060042C-FC9C-D642-A38A-3740A884C451}">
      <dgm:prSet/>
      <dgm:spPr/>
      <dgm:t>
        <a:bodyPr/>
        <a:lstStyle/>
        <a:p>
          <a:endParaRPr lang="de-DE"/>
        </a:p>
      </dgm:t>
    </dgm:pt>
    <dgm:pt modelId="{E9A27A1C-EE4F-8448-BDF4-92DE15DBEB7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Create Open Whisk Action</a:t>
          </a:r>
        </a:p>
      </dgm:t>
    </dgm:pt>
    <dgm:pt modelId="{5D30FBDD-209C-694C-A809-B34D5F4FE0C8}" type="parTrans" cxnId="{764F7683-78C2-3548-AD2C-4184B69D5A67}">
      <dgm:prSet/>
      <dgm:spPr/>
      <dgm:t>
        <a:bodyPr/>
        <a:lstStyle/>
        <a:p>
          <a:endParaRPr lang="en-GB"/>
        </a:p>
      </dgm:t>
    </dgm:pt>
    <dgm:pt modelId="{40F125D2-8479-954D-9D5F-CA0F17195021}" type="sibTrans" cxnId="{764F7683-78C2-3548-AD2C-4184B69D5A67}">
      <dgm:prSet/>
      <dgm:spPr/>
      <dgm:t>
        <a:bodyPr/>
        <a:lstStyle/>
        <a:p>
          <a:endParaRPr lang="en-GB"/>
        </a:p>
      </dgm:t>
    </dgm:pt>
    <dgm:pt modelId="{67365990-1B6F-CB4C-950A-9F2FF809706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Configure Webhook</a:t>
          </a:r>
        </a:p>
      </dgm:t>
    </dgm:pt>
    <dgm:pt modelId="{1DD45C36-6A13-704E-B291-B70FA2C5F7C2}" type="parTrans" cxnId="{257E3080-375B-0C40-9E5B-966F13DF753C}">
      <dgm:prSet/>
      <dgm:spPr/>
      <dgm:t>
        <a:bodyPr/>
        <a:lstStyle/>
        <a:p>
          <a:endParaRPr lang="en-GB"/>
        </a:p>
      </dgm:t>
    </dgm:pt>
    <dgm:pt modelId="{F718120B-78FB-ED46-BB46-9BC6ADDAED60}" type="sibTrans" cxnId="{257E3080-375B-0C40-9E5B-966F13DF753C}">
      <dgm:prSet/>
      <dgm:spPr/>
      <dgm:t>
        <a:bodyPr/>
        <a:lstStyle/>
        <a:p>
          <a:endParaRPr lang="en-GB"/>
        </a:p>
      </dgm:t>
    </dgm:pt>
    <dgm:pt modelId="{55696D92-2415-E948-8AB0-E85AE2DFFC4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Access </a:t>
          </a:r>
          <a:r>
            <a:rPr lang="de-DE" dirty="0" err="1"/>
            <a:t>public</a:t>
          </a:r>
          <a:r>
            <a:rPr lang="de-DE" dirty="0"/>
            <a:t> Google </a:t>
          </a:r>
          <a:r>
            <a:rPr lang="de-DE" dirty="0" err="1"/>
            <a:t>Calendar</a:t>
          </a:r>
          <a:endParaRPr lang="de-DE" dirty="0"/>
        </a:p>
      </dgm:t>
    </dgm:pt>
    <dgm:pt modelId="{158B6748-D5FC-3842-84DD-114F442B9471}" type="parTrans" cxnId="{601CC0F6-2ECF-AF47-B0CE-DAF12E2C4758}">
      <dgm:prSet/>
      <dgm:spPr/>
      <dgm:t>
        <a:bodyPr/>
        <a:lstStyle/>
        <a:p>
          <a:endParaRPr lang="de-DE"/>
        </a:p>
      </dgm:t>
    </dgm:pt>
    <dgm:pt modelId="{E7765228-FF19-214F-81D8-5CA86EC84037}" type="sibTrans" cxnId="{601CC0F6-2ECF-AF47-B0CE-DAF12E2C4758}">
      <dgm:prSet/>
      <dgm:spPr/>
      <dgm:t>
        <a:bodyPr/>
        <a:lstStyle/>
        <a:p>
          <a:endParaRPr lang="de-DE"/>
        </a:p>
      </dgm:t>
    </dgm:pt>
    <dgm:pt modelId="{124BC29A-EBCF-2A46-AEAA-F8F37BB9ABA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Create Open Whisk Action</a:t>
          </a:r>
          <a:endParaRPr lang="de-DE" dirty="0"/>
        </a:p>
      </dgm:t>
    </dgm:pt>
    <dgm:pt modelId="{0E687AA9-86A5-2040-8DB6-CC4EC6152CDF}" type="parTrans" cxnId="{665AC32A-B834-DE45-9007-F6B9A5FD5D43}">
      <dgm:prSet/>
      <dgm:spPr/>
      <dgm:t>
        <a:bodyPr/>
        <a:lstStyle/>
        <a:p>
          <a:endParaRPr lang="de-DE"/>
        </a:p>
      </dgm:t>
    </dgm:pt>
    <dgm:pt modelId="{78FE557D-106D-254C-98B7-093F030A619A}" type="sibTrans" cxnId="{665AC32A-B834-DE45-9007-F6B9A5FD5D43}">
      <dgm:prSet/>
      <dgm:spPr/>
      <dgm:t>
        <a:bodyPr/>
        <a:lstStyle/>
        <a:p>
          <a:endParaRPr lang="de-DE"/>
        </a:p>
      </dgm:t>
    </dgm:pt>
    <dgm:pt modelId="{459A36C8-F2CC-4504-80BE-10C707487F5B}" type="pres">
      <dgm:prSet presAssocID="{52EE80FF-23A7-41FA-B1C3-0892A120A9E5}" presName="root" presStyleCnt="0">
        <dgm:presLayoutVars>
          <dgm:dir/>
          <dgm:resizeHandles val="exact"/>
        </dgm:presLayoutVars>
      </dgm:prSet>
      <dgm:spPr/>
    </dgm:pt>
    <dgm:pt modelId="{2321BD9C-07A5-48AB-B200-C8B6547FC220}" type="pres">
      <dgm:prSet presAssocID="{94F40153-4C84-48DE-AC69-45AFF9D7855A}" presName="compNode" presStyleCnt="0"/>
      <dgm:spPr/>
    </dgm:pt>
    <dgm:pt modelId="{2981EF2C-06D5-4D70-A324-1E3FF39F5FF1}" type="pres">
      <dgm:prSet presAssocID="{94F40153-4C84-48DE-AC69-45AFF9D7855A}" presName="bgRect" presStyleLbl="bgShp" presStyleIdx="0" presStyleCnt="9"/>
      <dgm:spPr>
        <a:solidFill>
          <a:schemeClr val="accent1">
            <a:tint val="40000"/>
            <a:hueOff val="0"/>
            <a:satOff val="0"/>
            <a:lumOff val="0"/>
          </a:schemeClr>
        </a:solidFill>
      </dgm:spPr>
    </dgm:pt>
    <dgm:pt modelId="{A18F71DC-3061-4672-8832-D110FBA78833}" type="pres">
      <dgm:prSet presAssocID="{94F40153-4C84-48DE-AC69-45AFF9D7855A}" presName="iconRect" presStyleLbl="node1" presStyleIdx="0" presStyleCnt="9"/>
      <dgm:spPr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</dgm:pt>
    <dgm:pt modelId="{4AABAABF-C9C6-4BA6-B820-FDB8FD2A5C68}" type="pres">
      <dgm:prSet presAssocID="{94F40153-4C84-48DE-AC69-45AFF9D7855A}" presName="spaceRect" presStyleCnt="0"/>
      <dgm:spPr/>
    </dgm:pt>
    <dgm:pt modelId="{155214F4-CA4E-46DA-BF4A-C2288886AAF2}" type="pres">
      <dgm:prSet presAssocID="{94F40153-4C84-48DE-AC69-45AFF9D7855A}" presName="parTx" presStyleLbl="revTx" presStyleIdx="0" presStyleCnt="9">
        <dgm:presLayoutVars>
          <dgm:chMax val="0"/>
          <dgm:chPref val="0"/>
        </dgm:presLayoutVars>
      </dgm:prSet>
      <dgm:spPr/>
    </dgm:pt>
    <dgm:pt modelId="{E6F60657-3B14-4076-AFD1-C63683B0938F}" type="pres">
      <dgm:prSet presAssocID="{665D97BB-D3B3-4D53-98D1-07A0CF33B17A}" presName="sibTrans" presStyleCnt="0"/>
      <dgm:spPr/>
    </dgm:pt>
    <dgm:pt modelId="{F1D8ECBD-C677-594F-9D06-F805CBD1AFD4}" type="pres">
      <dgm:prSet presAssocID="{4D9D4269-EBC1-AE41-8BE0-84E3FBECEFFA}" presName="compNode" presStyleCnt="0"/>
      <dgm:spPr/>
    </dgm:pt>
    <dgm:pt modelId="{21A0A659-1031-3744-885C-3908D6912DBD}" type="pres">
      <dgm:prSet presAssocID="{4D9D4269-EBC1-AE41-8BE0-84E3FBECEFFA}" presName="bgRect" presStyleLbl="bgShp" presStyleIdx="1" presStyleCnt="9"/>
      <dgm:spPr/>
    </dgm:pt>
    <dgm:pt modelId="{750212BC-EB1C-424D-AF39-1BE5F7C8B573}" type="pres">
      <dgm:prSet presAssocID="{4D9D4269-EBC1-AE41-8BE0-84E3FBECEFFA}" presName="iconRect" presStyleLbl="node1" presStyleIdx="1" presStyleCnt="9"/>
      <dgm:spPr>
        <a:blipFill>
          <a:blip xmlns:r="http://schemas.openxmlformats.org/officeDocument/2006/relationships" r:embed="rId3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4452E3F-89ED-2048-B513-509114C86A13}" type="pres">
      <dgm:prSet presAssocID="{4D9D4269-EBC1-AE41-8BE0-84E3FBECEFFA}" presName="spaceRect" presStyleCnt="0"/>
      <dgm:spPr/>
    </dgm:pt>
    <dgm:pt modelId="{AFB32B36-BF77-B94E-9744-B2EBB9C18CF9}" type="pres">
      <dgm:prSet presAssocID="{4D9D4269-EBC1-AE41-8BE0-84E3FBECEFFA}" presName="parTx" presStyleLbl="revTx" presStyleIdx="1" presStyleCnt="9">
        <dgm:presLayoutVars>
          <dgm:chMax val="0"/>
          <dgm:chPref val="0"/>
        </dgm:presLayoutVars>
      </dgm:prSet>
      <dgm:spPr/>
    </dgm:pt>
    <dgm:pt modelId="{FF555532-A753-4341-903C-01CE04A83BE5}" type="pres">
      <dgm:prSet presAssocID="{BA0FBCC9-79F3-BD49-8910-FFA0B5DD478E}" presName="sibTrans" presStyleCnt="0"/>
      <dgm:spPr/>
    </dgm:pt>
    <dgm:pt modelId="{F44C8C8B-BA37-4275-A600-6D938BBA9CD2}" type="pres">
      <dgm:prSet presAssocID="{D1FB1011-C4AE-4D67-A09B-95172BC88F2E}" presName="compNode" presStyleCnt="0"/>
      <dgm:spPr/>
    </dgm:pt>
    <dgm:pt modelId="{F97AC0FD-FBB9-4C3E-8507-BDAFE78B3EC5}" type="pres">
      <dgm:prSet presAssocID="{D1FB1011-C4AE-4D67-A09B-95172BC88F2E}" presName="bgRect" presStyleLbl="bgShp" presStyleIdx="2" presStyleCnt="9"/>
      <dgm:spPr/>
    </dgm:pt>
    <dgm:pt modelId="{E3596A53-0D26-404A-9324-899D4CEFBC35}" type="pres">
      <dgm:prSet presAssocID="{D1FB1011-C4AE-4D67-A09B-95172BC88F2E}" presName="iconRect" presStyleLbl="node1" presStyleIdx="2" presStyleCnt="9"/>
      <dgm:spPr>
        <a:blipFill>
          <a:blip xmlns:r="http://schemas.openxmlformats.org/officeDocument/2006/relationships" r:embed="rId4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t="-4000" b="-4000"/>
          </a:stretch>
        </a:blipFill>
      </dgm:spPr>
    </dgm:pt>
    <dgm:pt modelId="{61AB169C-138F-45EE-B662-B20EB79B4507}" type="pres">
      <dgm:prSet presAssocID="{D1FB1011-C4AE-4D67-A09B-95172BC88F2E}" presName="spaceRect" presStyleCnt="0"/>
      <dgm:spPr/>
    </dgm:pt>
    <dgm:pt modelId="{1541117C-396E-44C3-8698-3CFDD5208DD5}" type="pres">
      <dgm:prSet presAssocID="{D1FB1011-C4AE-4D67-A09B-95172BC88F2E}" presName="parTx" presStyleLbl="revTx" presStyleIdx="2" presStyleCnt="9">
        <dgm:presLayoutVars>
          <dgm:chMax val="0"/>
          <dgm:chPref val="0"/>
        </dgm:presLayoutVars>
      </dgm:prSet>
      <dgm:spPr/>
    </dgm:pt>
    <dgm:pt modelId="{07017AEE-314A-4CED-9812-5D4DA2FD2489}" type="pres">
      <dgm:prSet presAssocID="{80F13C0C-B881-42F1-88AA-A0C1525B28FD}" presName="sibTrans" presStyleCnt="0"/>
      <dgm:spPr/>
    </dgm:pt>
    <dgm:pt modelId="{6113487E-5213-4DBE-A756-6F179C0AA6E3}" type="pres">
      <dgm:prSet presAssocID="{6455FB8C-A89D-49DC-9FDB-415A8E2CDC44}" presName="compNode" presStyleCnt="0"/>
      <dgm:spPr/>
    </dgm:pt>
    <dgm:pt modelId="{BF63C38A-DCA2-405F-953E-AE6C4B554BB1}" type="pres">
      <dgm:prSet presAssocID="{6455FB8C-A89D-49DC-9FDB-415A8E2CDC44}" presName="bgRect" presStyleLbl="bgShp" presStyleIdx="3" presStyleCnt="9"/>
      <dgm:spPr/>
    </dgm:pt>
    <dgm:pt modelId="{471012C7-5C60-4A84-986B-C131D870B6B2}" type="pres">
      <dgm:prSet presAssocID="{6455FB8C-A89D-49DC-9FDB-415A8E2CDC44}" presName="iconRect" presStyleLbl="node1" presStyleIdx="3" presStyleCnt="9"/>
      <dgm:spPr>
        <a:blipFill>
          <a:blip xmlns:r="http://schemas.openxmlformats.org/officeDocument/2006/relationships" r:embed="rId5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l="-28000" r="-28000"/>
          </a:stretch>
        </a:blipFill>
      </dgm:spPr>
    </dgm:pt>
    <dgm:pt modelId="{B3B9B92F-A669-42F0-A337-26CB480D2802}" type="pres">
      <dgm:prSet presAssocID="{6455FB8C-A89D-49DC-9FDB-415A8E2CDC44}" presName="spaceRect" presStyleCnt="0"/>
      <dgm:spPr/>
    </dgm:pt>
    <dgm:pt modelId="{7EDF8122-108F-450C-9C42-586923287E0C}" type="pres">
      <dgm:prSet presAssocID="{6455FB8C-A89D-49DC-9FDB-415A8E2CDC44}" presName="parTx" presStyleLbl="revTx" presStyleIdx="3" presStyleCnt="9">
        <dgm:presLayoutVars>
          <dgm:chMax val="0"/>
          <dgm:chPref val="0"/>
        </dgm:presLayoutVars>
      </dgm:prSet>
      <dgm:spPr/>
    </dgm:pt>
    <dgm:pt modelId="{61618DBA-4D7F-4CED-9716-887C90E7E5BF}" type="pres">
      <dgm:prSet presAssocID="{C70F01DC-B8B8-4CCE-9808-082B08E564E1}" presName="sibTrans" presStyleCnt="0"/>
      <dgm:spPr/>
    </dgm:pt>
    <dgm:pt modelId="{F647BDB8-2F9B-1B4F-BCEF-8F35EEBB9983}" type="pres">
      <dgm:prSet presAssocID="{E9A27A1C-EE4F-8448-BDF4-92DE15DBEB76}" presName="compNode" presStyleCnt="0"/>
      <dgm:spPr/>
    </dgm:pt>
    <dgm:pt modelId="{3BC18A74-E259-E946-B56D-E83D419BFC8F}" type="pres">
      <dgm:prSet presAssocID="{E9A27A1C-EE4F-8448-BDF4-92DE15DBEB76}" presName="bgRect" presStyleLbl="bgShp" presStyleIdx="4" presStyleCnt="9"/>
      <dgm:spPr/>
    </dgm:pt>
    <dgm:pt modelId="{B3EDCC0E-6DB4-D746-BF44-09D17E78A945}" type="pres">
      <dgm:prSet presAssocID="{E9A27A1C-EE4F-8448-BDF4-92DE15DBEB76}" presName="iconRect" presStyleLbl="node1" presStyleIdx="4" presStyleCnt="9"/>
      <dgm:spPr>
        <a:blipFill>
          <a:blip xmlns:r="http://schemas.openxmlformats.org/officeDocument/2006/relationships" r:embed="rId6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 l="-25000" r="-25000"/>
          </a:stretch>
        </a:blipFill>
      </dgm:spPr>
    </dgm:pt>
    <dgm:pt modelId="{4FEBD29B-1E33-1E48-99CC-A4000BFF8D23}" type="pres">
      <dgm:prSet presAssocID="{E9A27A1C-EE4F-8448-BDF4-92DE15DBEB76}" presName="spaceRect" presStyleCnt="0"/>
      <dgm:spPr/>
    </dgm:pt>
    <dgm:pt modelId="{AF4FEB1A-30CE-8243-BB16-FE2A9069BFAA}" type="pres">
      <dgm:prSet presAssocID="{E9A27A1C-EE4F-8448-BDF4-92DE15DBEB76}" presName="parTx" presStyleLbl="revTx" presStyleIdx="4" presStyleCnt="9">
        <dgm:presLayoutVars>
          <dgm:chMax val="0"/>
          <dgm:chPref val="0"/>
        </dgm:presLayoutVars>
      </dgm:prSet>
      <dgm:spPr/>
    </dgm:pt>
    <dgm:pt modelId="{E0B81408-1307-0A49-950B-52FCDE5CFD88}" type="pres">
      <dgm:prSet presAssocID="{40F125D2-8479-954D-9D5F-CA0F17195021}" presName="sibTrans" presStyleCnt="0"/>
      <dgm:spPr/>
    </dgm:pt>
    <dgm:pt modelId="{4B874EEC-A109-43BA-8EBF-2C36008A86DE}" type="pres">
      <dgm:prSet presAssocID="{ED47B8FF-0683-49E4-AF1E-D8364CF390AF}" presName="compNode" presStyleCnt="0"/>
      <dgm:spPr/>
    </dgm:pt>
    <dgm:pt modelId="{61A1AA3F-B6BD-4861-93E7-66F29051ABF5}" type="pres">
      <dgm:prSet presAssocID="{ED47B8FF-0683-49E4-AF1E-D8364CF390AF}" presName="bgRect" presStyleLbl="bgShp" presStyleIdx="5" presStyleCnt="9"/>
      <dgm:spPr/>
    </dgm:pt>
    <dgm:pt modelId="{A7852BE8-B897-4D99-9EF7-FB4114A2F22B}" type="pres">
      <dgm:prSet presAssocID="{ED47B8FF-0683-49E4-AF1E-D8364CF390AF}" presName="iconRect" presStyleLbl="node1" presStyleIdx="5" presStyleCnt="9"/>
      <dgm:spPr>
        <a:blipFill>
          <a:blip xmlns:r="http://schemas.openxmlformats.org/officeDocument/2006/relationships" r:embed="rId7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l="-11000" r="-11000"/>
          </a:stretch>
        </a:blipFill>
      </dgm:spPr>
    </dgm:pt>
    <dgm:pt modelId="{24C32977-1245-42A8-8745-39491F409594}" type="pres">
      <dgm:prSet presAssocID="{ED47B8FF-0683-49E4-AF1E-D8364CF390AF}" presName="spaceRect" presStyleCnt="0"/>
      <dgm:spPr/>
    </dgm:pt>
    <dgm:pt modelId="{36D53D4F-A032-4E77-A0FE-EAB693BE383C}" type="pres">
      <dgm:prSet presAssocID="{ED47B8FF-0683-49E4-AF1E-D8364CF390AF}" presName="parTx" presStyleLbl="revTx" presStyleIdx="5" presStyleCnt="9">
        <dgm:presLayoutVars>
          <dgm:chMax val="0"/>
          <dgm:chPref val="0"/>
        </dgm:presLayoutVars>
      </dgm:prSet>
      <dgm:spPr/>
    </dgm:pt>
    <dgm:pt modelId="{7C972A3B-3C2C-7B40-A0A6-867A62562B31}" type="pres">
      <dgm:prSet presAssocID="{46416B26-B9D0-4F72-B256-8F95958A0A88}" presName="sibTrans" presStyleCnt="0"/>
      <dgm:spPr/>
    </dgm:pt>
    <dgm:pt modelId="{21D1E707-6746-3143-A91B-75875747341B}" type="pres">
      <dgm:prSet presAssocID="{55696D92-2415-E948-8AB0-E85AE2DFFC45}" presName="compNode" presStyleCnt="0"/>
      <dgm:spPr/>
    </dgm:pt>
    <dgm:pt modelId="{DEC54723-0BFA-CF4A-B55E-FE388310CFB2}" type="pres">
      <dgm:prSet presAssocID="{55696D92-2415-E948-8AB0-E85AE2DFFC45}" presName="bgRect" presStyleLbl="bgShp" presStyleIdx="6" presStyleCnt="9"/>
      <dgm:spPr/>
    </dgm:pt>
    <dgm:pt modelId="{74CD1DC5-9A06-144D-B036-D5B6C26B8194}" type="pres">
      <dgm:prSet presAssocID="{55696D92-2415-E948-8AB0-E85AE2DFFC45}" presName="iconRect" presStyleLbl="node1" presStyleIdx="6" presStyleCnt="9"/>
      <dgm:spPr>
        <a:blipFill>
          <a:blip xmlns:r="http://schemas.openxmlformats.org/officeDocument/2006/relationships" r:embed="rId8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</dgm:pt>
    <dgm:pt modelId="{35B96153-2B56-B34B-9A96-043379533789}" type="pres">
      <dgm:prSet presAssocID="{55696D92-2415-E948-8AB0-E85AE2DFFC45}" presName="spaceRect" presStyleCnt="0"/>
      <dgm:spPr/>
    </dgm:pt>
    <dgm:pt modelId="{43F6DFDD-1C0A-F84D-8860-9DAD121003FF}" type="pres">
      <dgm:prSet presAssocID="{55696D92-2415-E948-8AB0-E85AE2DFFC45}" presName="parTx" presStyleLbl="revTx" presStyleIdx="6" presStyleCnt="9">
        <dgm:presLayoutVars>
          <dgm:chMax val="0"/>
          <dgm:chPref val="0"/>
        </dgm:presLayoutVars>
      </dgm:prSet>
      <dgm:spPr/>
    </dgm:pt>
    <dgm:pt modelId="{25DB0DEC-7286-2A4D-BFA9-FA6EA5C6518F}" type="pres">
      <dgm:prSet presAssocID="{E7765228-FF19-214F-81D8-5CA86EC84037}" presName="sibTrans" presStyleCnt="0"/>
      <dgm:spPr/>
    </dgm:pt>
    <dgm:pt modelId="{BF22572A-7F10-DC47-8DC5-97440876DF4F}" type="pres">
      <dgm:prSet presAssocID="{124BC29A-EBCF-2A46-AEAA-F8F37BB9ABA6}" presName="compNode" presStyleCnt="0"/>
      <dgm:spPr/>
    </dgm:pt>
    <dgm:pt modelId="{F37626A6-632C-2D40-A3BC-08D2B9284250}" type="pres">
      <dgm:prSet presAssocID="{124BC29A-EBCF-2A46-AEAA-F8F37BB9ABA6}" presName="bgRect" presStyleLbl="bgShp" presStyleIdx="7" presStyleCnt="9"/>
      <dgm:spPr/>
    </dgm:pt>
    <dgm:pt modelId="{B074C76D-1199-F54E-9DB8-ABD8F67E6B42}" type="pres">
      <dgm:prSet presAssocID="{124BC29A-EBCF-2A46-AEAA-F8F37BB9ABA6}" presName="iconRect" presStyleLbl="node1" presStyleIdx="7" presStyleCnt="9"/>
      <dgm:spPr>
        <a:blipFill>
          <a:blip xmlns:r="http://schemas.openxmlformats.org/officeDocument/2006/relationships" r:embed="rId6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AF4FC0CA-795C-B940-A2F3-89C3AE1ED2E5}" type="pres">
      <dgm:prSet presAssocID="{124BC29A-EBCF-2A46-AEAA-F8F37BB9ABA6}" presName="spaceRect" presStyleCnt="0"/>
      <dgm:spPr/>
    </dgm:pt>
    <dgm:pt modelId="{6D3FCF33-7FD8-8B44-9804-E67AFCD2FFB7}" type="pres">
      <dgm:prSet presAssocID="{124BC29A-EBCF-2A46-AEAA-F8F37BB9ABA6}" presName="parTx" presStyleLbl="revTx" presStyleIdx="7" presStyleCnt="9">
        <dgm:presLayoutVars>
          <dgm:chMax val="0"/>
          <dgm:chPref val="0"/>
        </dgm:presLayoutVars>
      </dgm:prSet>
      <dgm:spPr/>
    </dgm:pt>
    <dgm:pt modelId="{68CC7216-DF5F-0642-BF1E-675C4109EC77}" type="pres">
      <dgm:prSet presAssocID="{78FE557D-106D-254C-98B7-093F030A619A}" presName="sibTrans" presStyleCnt="0"/>
      <dgm:spPr/>
    </dgm:pt>
    <dgm:pt modelId="{BAF4F636-D5E3-F84A-BB45-9C7368966483}" type="pres">
      <dgm:prSet presAssocID="{67365990-1B6F-CB4C-950A-9F2FF809706D}" presName="compNode" presStyleCnt="0"/>
      <dgm:spPr/>
    </dgm:pt>
    <dgm:pt modelId="{371AF989-FCA9-6143-AF19-64D3F51B31C1}" type="pres">
      <dgm:prSet presAssocID="{67365990-1B6F-CB4C-950A-9F2FF809706D}" presName="bgRect" presStyleLbl="bgShp" presStyleIdx="8" presStyleCnt="9"/>
      <dgm:spPr/>
    </dgm:pt>
    <dgm:pt modelId="{F1E0EA05-6573-8644-B188-BF0788656597}" type="pres">
      <dgm:prSet presAssocID="{67365990-1B6F-CB4C-950A-9F2FF809706D}" presName="iconRect" presStyleLbl="node1" presStyleIdx="8" presStyleCnt="9"/>
      <dgm:spPr>
        <a:blipFill>
          <a:blip xmlns:r="http://schemas.openxmlformats.org/officeDocument/2006/relationships" r:embed="rId9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A45CD68-E6E6-DB44-99C7-21EFD3549BD1}" type="pres">
      <dgm:prSet presAssocID="{67365990-1B6F-CB4C-950A-9F2FF809706D}" presName="spaceRect" presStyleCnt="0"/>
      <dgm:spPr/>
    </dgm:pt>
    <dgm:pt modelId="{5FCC706B-EB69-8246-BCF0-7D5FE78E9828}" type="pres">
      <dgm:prSet presAssocID="{67365990-1B6F-CB4C-950A-9F2FF809706D}" presName="parTx" presStyleLbl="revTx" presStyleIdx="8" presStyleCnt="9">
        <dgm:presLayoutVars>
          <dgm:chMax val="0"/>
          <dgm:chPref val="0"/>
        </dgm:presLayoutVars>
      </dgm:prSet>
      <dgm:spPr/>
    </dgm:pt>
  </dgm:ptLst>
  <dgm:cxnLst>
    <dgm:cxn modelId="{14843C09-1E40-4D49-AAFC-1579C6B882B8}" srcId="{52EE80FF-23A7-41FA-B1C3-0892A120A9E5}" destId="{94F40153-4C84-48DE-AC69-45AFF9D7855A}" srcOrd="0" destOrd="0" parTransId="{DE8A4F56-5096-42CE-851F-6442E3F3259B}" sibTransId="{665D97BB-D3B3-4D53-98D1-07A0CF33B17A}"/>
    <dgm:cxn modelId="{1B710D0E-1AB4-432C-B4A3-306FFCE295FF}" srcId="{52EE80FF-23A7-41FA-B1C3-0892A120A9E5}" destId="{D1FB1011-C4AE-4D67-A09B-95172BC88F2E}" srcOrd="2" destOrd="0" parTransId="{D6037157-38CD-493D-BEC8-1BB02D8F63A2}" sibTransId="{80F13C0C-B881-42F1-88AA-A0C1525B28FD}"/>
    <dgm:cxn modelId="{AD95EE20-4CC0-0A42-BCA5-D654B20B2C79}" type="presOf" srcId="{124BC29A-EBCF-2A46-AEAA-F8F37BB9ABA6}" destId="{6D3FCF33-7FD8-8B44-9804-E67AFCD2FFB7}" srcOrd="0" destOrd="0" presId="urn:microsoft.com/office/officeart/2018/2/layout/IconVerticalSolidList"/>
    <dgm:cxn modelId="{665AC32A-B834-DE45-9007-F6B9A5FD5D43}" srcId="{52EE80FF-23A7-41FA-B1C3-0892A120A9E5}" destId="{124BC29A-EBCF-2A46-AEAA-F8F37BB9ABA6}" srcOrd="7" destOrd="0" parTransId="{0E687AA9-86A5-2040-8DB6-CC4EC6152CDF}" sibTransId="{78FE557D-106D-254C-98B7-093F030A619A}"/>
    <dgm:cxn modelId="{F060042C-FC9C-D642-A38A-3740A884C451}" srcId="{52EE80FF-23A7-41FA-B1C3-0892A120A9E5}" destId="{4D9D4269-EBC1-AE41-8BE0-84E3FBECEFFA}" srcOrd="1" destOrd="0" parTransId="{E4A5FC1A-EE5E-B247-B2DE-FFAB3DD91404}" sibTransId="{BA0FBCC9-79F3-BD49-8910-FFA0B5DD478E}"/>
    <dgm:cxn modelId="{4B7B8032-54E0-440E-AC7A-E5EC9B03AF02}" srcId="{52EE80FF-23A7-41FA-B1C3-0892A120A9E5}" destId="{6455FB8C-A89D-49DC-9FDB-415A8E2CDC44}" srcOrd="3" destOrd="0" parTransId="{D1F5C1AB-49F8-4DF8-A0BB-38150AEEF55F}" sibTransId="{C70F01DC-B8B8-4CCE-9808-082B08E564E1}"/>
    <dgm:cxn modelId="{F0F6D341-BB8E-4B8A-B710-FAE781948C4D}" srcId="{52EE80FF-23A7-41FA-B1C3-0892A120A9E5}" destId="{ED47B8FF-0683-49E4-AF1E-D8364CF390AF}" srcOrd="5" destOrd="0" parTransId="{88527D4B-7D57-47FA-811E-469CC5A05559}" sibTransId="{46416B26-B9D0-4F72-B256-8F95958A0A88}"/>
    <dgm:cxn modelId="{DE6F7047-E992-47A3-BA18-738F61B79FDD}" type="presOf" srcId="{94F40153-4C84-48DE-AC69-45AFF9D7855A}" destId="{155214F4-CA4E-46DA-BF4A-C2288886AAF2}" srcOrd="0" destOrd="0" presId="urn:microsoft.com/office/officeart/2018/2/layout/IconVerticalSolidList"/>
    <dgm:cxn modelId="{8F22FE5A-D997-A247-A229-2BAB7E736E0F}" type="presOf" srcId="{67365990-1B6F-CB4C-950A-9F2FF809706D}" destId="{5FCC706B-EB69-8246-BCF0-7D5FE78E9828}" srcOrd="0" destOrd="0" presId="urn:microsoft.com/office/officeart/2018/2/layout/IconVerticalSolidList"/>
    <dgm:cxn modelId="{730F2762-3A78-4ACD-A4C3-13E7FBD6E56E}" type="presOf" srcId="{52EE80FF-23A7-41FA-B1C3-0892A120A9E5}" destId="{459A36C8-F2CC-4504-80BE-10C707487F5B}" srcOrd="0" destOrd="0" presId="urn:microsoft.com/office/officeart/2018/2/layout/IconVerticalSolidList"/>
    <dgm:cxn modelId="{0589EF7B-BA7C-A243-8D3D-9BAF70575A86}" type="presOf" srcId="{55696D92-2415-E948-8AB0-E85AE2DFFC45}" destId="{43F6DFDD-1C0A-F84D-8860-9DAD121003FF}" srcOrd="0" destOrd="0" presId="urn:microsoft.com/office/officeart/2018/2/layout/IconVerticalSolidList"/>
    <dgm:cxn modelId="{257E3080-375B-0C40-9E5B-966F13DF753C}" srcId="{52EE80FF-23A7-41FA-B1C3-0892A120A9E5}" destId="{67365990-1B6F-CB4C-950A-9F2FF809706D}" srcOrd="8" destOrd="0" parTransId="{1DD45C36-6A13-704E-B291-B70FA2C5F7C2}" sibTransId="{F718120B-78FB-ED46-BB46-9BC6ADDAED60}"/>
    <dgm:cxn modelId="{764F7683-78C2-3548-AD2C-4184B69D5A67}" srcId="{52EE80FF-23A7-41FA-B1C3-0892A120A9E5}" destId="{E9A27A1C-EE4F-8448-BDF4-92DE15DBEB76}" srcOrd="4" destOrd="0" parTransId="{5D30FBDD-209C-694C-A809-B34D5F4FE0C8}" sibTransId="{40F125D2-8479-954D-9D5F-CA0F17195021}"/>
    <dgm:cxn modelId="{AAB662D2-315D-A045-9A04-33AAD6C9C97B}" type="presOf" srcId="{E9A27A1C-EE4F-8448-BDF4-92DE15DBEB76}" destId="{AF4FEB1A-30CE-8243-BB16-FE2A9069BFAA}" srcOrd="0" destOrd="0" presId="urn:microsoft.com/office/officeart/2018/2/layout/IconVerticalSolidList"/>
    <dgm:cxn modelId="{F2420EDB-C4F5-4AD3-B094-773E2E04CC1B}" type="presOf" srcId="{ED47B8FF-0683-49E4-AF1E-D8364CF390AF}" destId="{36D53D4F-A032-4E77-A0FE-EAB693BE383C}" srcOrd="0" destOrd="0" presId="urn:microsoft.com/office/officeart/2018/2/layout/IconVerticalSolidList"/>
    <dgm:cxn modelId="{BB2B1ADB-D911-4B7F-B179-545B140C66C6}" type="presOf" srcId="{6455FB8C-A89D-49DC-9FDB-415A8E2CDC44}" destId="{7EDF8122-108F-450C-9C42-586923287E0C}" srcOrd="0" destOrd="0" presId="urn:microsoft.com/office/officeart/2018/2/layout/IconVerticalSolidList"/>
    <dgm:cxn modelId="{A64226E8-244F-41D3-8522-5AC55F14D3BB}" type="presOf" srcId="{D1FB1011-C4AE-4D67-A09B-95172BC88F2E}" destId="{1541117C-396E-44C3-8698-3CFDD5208DD5}" srcOrd="0" destOrd="0" presId="urn:microsoft.com/office/officeart/2018/2/layout/IconVerticalSolidList"/>
    <dgm:cxn modelId="{5954DDF5-C009-6C42-A5EB-3A3DB27A549A}" type="presOf" srcId="{4D9D4269-EBC1-AE41-8BE0-84E3FBECEFFA}" destId="{AFB32B36-BF77-B94E-9744-B2EBB9C18CF9}" srcOrd="0" destOrd="0" presId="urn:microsoft.com/office/officeart/2018/2/layout/IconVerticalSolidList"/>
    <dgm:cxn modelId="{601CC0F6-2ECF-AF47-B0CE-DAF12E2C4758}" srcId="{52EE80FF-23A7-41FA-B1C3-0892A120A9E5}" destId="{55696D92-2415-E948-8AB0-E85AE2DFFC45}" srcOrd="6" destOrd="0" parTransId="{158B6748-D5FC-3842-84DD-114F442B9471}" sibTransId="{E7765228-FF19-214F-81D8-5CA86EC84037}"/>
    <dgm:cxn modelId="{03F89483-3237-45EA-B498-4516862CA968}" type="presParOf" srcId="{459A36C8-F2CC-4504-80BE-10C707487F5B}" destId="{2321BD9C-07A5-48AB-B200-C8B6547FC220}" srcOrd="0" destOrd="0" presId="urn:microsoft.com/office/officeart/2018/2/layout/IconVerticalSolidList"/>
    <dgm:cxn modelId="{DD069AE8-9CBE-4D95-811B-D4244D679862}" type="presParOf" srcId="{2321BD9C-07A5-48AB-B200-C8B6547FC220}" destId="{2981EF2C-06D5-4D70-A324-1E3FF39F5FF1}" srcOrd="0" destOrd="0" presId="urn:microsoft.com/office/officeart/2018/2/layout/IconVerticalSolidList"/>
    <dgm:cxn modelId="{5E6F810B-B468-471F-9159-4ECCE88EA65F}" type="presParOf" srcId="{2321BD9C-07A5-48AB-B200-C8B6547FC220}" destId="{A18F71DC-3061-4672-8832-D110FBA78833}" srcOrd="1" destOrd="0" presId="urn:microsoft.com/office/officeart/2018/2/layout/IconVerticalSolidList"/>
    <dgm:cxn modelId="{48F971CB-1C2B-4D73-B6FE-DA6AE618BA1E}" type="presParOf" srcId="{2321BD9C-07A5-48AB-B200-C8B6547FC220}" destId="{4AABAABF-C9C6-4BA6-B820-FDB8FD2A5C68}" srcOrd="2" destOrd="0" presId="urn:microsoft.com/office/officeart/2018/2/layout/IconVerticalSolidList"/>
    <dgm:cxn modelId="{72726637-6C77-440B-A541-DBDD26549BB0}" type="presParOf" srcId="{2321BD9C-07A5-48AB-B200-C8B6547FC220}" destId="{155214F4-CA4E-46DA-BF4A-C2288886AAF2}" srcOrd="3" destOrd="0" presId="urn:microsoft.com/office/officeart/2018/2/layout/IconVerticalSolidList"/>
    <dgm:cxn modelId="{1F244C69-4AEF-43B9-9EA4-74C7890DE8BF}" type="presParOf" srcId="{459A36C8-F2CC-4504-80BE-10C707487F5B}" destId="{E6F60657-3B14-4076-AFD1-C63683B0938F}" srcOrd="1" destOrd="0" presId="urn:microsoft.com/office/officeart/2018/2/layout/IconVerticalSolidList"/>
    <dgm:cxn modelId="{5086413C-F804-524F-83A3-79A041363F80}" type="presParOf" srcId="{459A36C8-F2CC-4504-80BE-10C707487F5B}" destId="{F1D8ECBD-C677-594F-9D06-F805CBD1AFD4}" srcOrd="2" destOrd="0" presId="urn:microsoft.com/office/officeart/2018/2/layout/IconVerticalSolidList"/>
    <dgm:cxn modelId="{2BE9CD16-BD25-844E-AD03-31224ED60E9E}" type="presParOf" srcId="{F1D8ECBD-C677-594F-9D06-F805CBD1AFD4}" destId="{21A0A659-1031-3744-885C-3908D6912DBD}" srcOrd="0" destOrd="0" presId="urn:microsoft.com/office/officeart/2018/2/layout/IconVerticalSolidList"/>
    <dgm:cxn modelId="{B99A56BC-8995-7B4E-A38D-BB0B0DA15A8A}" type="presParOf" srcId="{F1D8ECBD-C677-594F-9D06-F805CBD1AFD4}" destId="{750212BC-EB1C-424D-AF39-1BE5F7C8B573}" srcOrd="1" destOrd="0" presId="urn:microsoft.com/office/officeart/2018/2/layout/IconVerticalSolidList"/>
    <dgm:cxn modelId="{BD3CAE4F-D2BA-3B4B-9A68-E0047DAA2D61}" type="presParOf" srcId="{F1D8ECBD-C677-594F-9D06-F805CBD1AFD4}" destId="{24452E3F-89ED-2048-B513-509114C86A13}" srcOrd="2" destOrd="0" presId="urn:microsoft.com/office/officeart/2018/2/layout/IconVerticalSolidList"/>
    <dgm:cxn modelId="{BA74543B-E5A6-2F4A-9E99-5CE8BD16D5B0}" type="presParOf" srcId="{F1D8ECBD-C677-594F-9D06-F805CBD1AFD4}" destId="{AFB32B36-BF77-B94E-9744-B2EBB9C18CF9}" srcOrd="3" destOrd="0" presId="urn:microsoft.com/office/officeart/2018/2/layout/IconVerticalSolidList"/>
    <dgm:cxn modelId="{C62B735E-D072-3B49-ACAF-366F895A4CFC}" type="presParOf" srcId="{459A36C8-F2CC-4504-80BE-10C707487F5B}" destId="{FF555532-A753-4341-903C-01CE04A83BE5}" srcOrd="3" destOrd="0" presId="urn:microsoft.com/office/officeart/2018/2/layout/IconVerticalSolidList"/>
    <dgm:cxn modelId="{BB5084A4-EEDD-4C90-9D93-18074BBBAE9C}" type="presParOf" srcId="{459A36C8-F2CC-4504-80BE-10C707487F5B}" destId="{F44C8C8B-BA37-4275-A600-6D938BBA9CD2}" srcOrd="4" destOrd="0" presId="urn:microsoft.com/office/officeart/2018/2/layout/IconVerticalSolidList"/>
    <dgm:cxn modelId="{48781E5D-A951-407E-82CE-E527ADCC982E}" type="presParOf" srcId="{F44C8C8B-BA37-4275-A600-6D938BBA9CD2}" destId="{F97AC0FD-FBB9-4C3E-8507-BDAFE78B3EC5}" srcOrd="0" destOrd="0" presId="urn:microsoft.com/office/officeart/2018/2/layout/IconVerticalSolidList"/>
    <dgm:cxn modelId="{60B038D3-DE90-47E2-B4A4-3E398AE60C6F}" type="presParOf" srcId="{F44C8C8B-BA37-4275-A600-6D938BBA9CD2}" destId="{E3596A53-0D26-404A-9324-899D4CEFBC35}" srcOrd="1" destOrd="0" presId="urn:microsoft.com/office/officeart/2018/2/layout/IconVerticalSolidList"/>
    <dgm:cxn modelId="{39B9BDAB-82A1-4F27-BE52-9CB4C975A121}" type="presParOf" srcId="{F44C8C8B-BA37-4275-A600-6D938BBA9CD2}" destId="{61AB169C-138F-45EE-B662-B20EB79B4507}" srcOrd="2" destOrd="0" presId="urn:microsoft.com/office/officeart/2018/2/layout/IconVerticalSolidList"/>
    <dgm:cxn modelId="{2D830812-BC0A-4287-BD33-ACF5DBDDC3D2}" type="presParOf" srcId="{F44C8C8B-BA37-4275-A600-6D938BBA9CD2}" destId="{1541117C-396E-44C3-8698-3CFDD5208DD5}" srcOrd="3" destOrd="0" presId="urn:microsoft.com/office/officeart/2018/2/layout/IconVerticalSolidList"/>
    <dgm:cxn modelId="{D4DE442E-F185-43EE-A260-B9C916C8D74A}" type="presParOf" srcId="{459A36C8-F2CC-4504-80BE-10C707487F5B}" destId="{07017AEE-314A-4CED-9812-5D4DA2FD2489}" srcOrd="5" destOrd="0" presId="urn:microsoft.com/office/officeart/2018/2/layout/IconVerticalSolidList"/>
    <dgm:cxn modelId="{F8333452-55D0-4CDC-92C2-170457E078DF}" type="presParOf" srcId="{459A36C8-F2CC-4504-80BE-10C707487F5B}" destId="{6113487E-5213-4DBE-A756-6F179C0AA6E3}" srcOrd="6" destOrd="0" presId="urn:microsoft.com/office/officeart/2018/2/layout/IconVerticalSolidList"/>
    <dgm:cxn modelId="{33434CE3-F25C-45BE-A432-BBB80D47C2D9}" type="presParOf" srcId="{6113487E-5213-4DBE-A756-6F179C0AA6E3}" destId="{BF63C38A-DCA2-405F-953E-AE6C4B554BB1}" srcOrd="0" destOrd="0" presId="urn:microsoft.com/office/officeart/2018/2/layout/IconVerticalSolidList"/>
    <dgm:cxn modelId="{6175B355-8B0F-4682-9941-7659FA913C62}" type="presParOf" srcId="{6113487E-5213-4DBE-A756-6F179C0AA6E3}" destId="{471012C7-5C60-4A84-986B-C131D870B6B2}" srcOrd="1" destOrd="0" presId="urn:microsoft.com/office/officeart/2018/2/layout/IconVerticalSolidList"/>
    <dgm:cxn modelId="{D29C7851-5F53-4DA6-BF1D-7ED8CE64DAF2}" type="presParOf" srcId="{6113487E-5213-4DBE-A756-6F179C0AA6E3}" destId="{B3B9B92F-A669-42F0-A337-26CB480D2802}" srcOrd="2" destOrd="0" presId="urn:microsoft.com/office/officeart/2018/2/layout/IconVerticalSolidList"/>
    <dgm:cxn modelId="{DCEA41F3-C8B0-4B4C-B329-554118EBAC36}" type="presParOf" srcId="{6113487E-5213-4DBE-A756-6F179C0AA6E3}" destId="{7EDF8122-108F-450C-9C42-586923287E0C}" srcOrd="3" destOrd="0" presId="urn:microsoft.com/office/officeart/2018/2/layout/IconVerticalSolidList"/>
    <dgm:cxn modelId="{8A17DC58-3D7F-4F48-9087-3A25CC019A99}" type="presParOf" srcId="{459A36C8-F2CC-4504-80BE-10C707487F5B}" destId="{61618DBA-4D7F-4CED-9716-887C90E7E5BF}" srcOrd="7" destOrd="0" presId="urn:microsoft.com/office/officeart/2018/2/layout/IconVerticalSolidList"/>
    <dgm:cxn modelId="{C17CA72E-51CE-B94B-AC59-D7A0E90AE968}" type="presParOf" srcId="{459A36C8-F2CC-4504-80BE-10C707487F5B}" destId="{F647BDB8-2F9B-1B4F-BCEF-8F35EEBB9983}" srcOrd="8" destOrd="0" presId="urn:microsoft.com/office/officeart/2018/2/layout/IconVerticalSolidList"/>
    <dgm:cxn modelId="{7C358018-70CF-D042-AE4F-3E5176DDC0B3}" type="presParOf" srcId="{F647BDB8-2F9B-1B4F-BCEF-8F35EEBB9983}" destId="{3BC18A74-E259-E946-B56D-E83D419BFC8F}" srcOrd="0" destOrd="0" presId="urn:microsoft.com/office/officeart/2018/2/layout/IconVerticalSolidList"/>
    <dgm:cxn modelId="{9FC47285-3F81-544C-B3EF-0C3C9179C2FE}" type="presParOf" srcId="{F647BDB8-2F9B-1B4F-BCEF-8F35EEBB9983}" destId="{B3EDCC0E-6DB4-D746-BF44-09D17E78A945}" srcOrd="1" destOrd="0" presId="urn:microsoft.com/office/officeart/2018/2/layout/IconVerticalSolidList"/>
    <dgm:cxn modelId="{DD9FE907-5181-7142-8764-EA7893A9DB2C}" type="presParOf" srcId="{F647BDB8-2F9B-1B4F-BCEF-8F35EEBB9983}" destId="{4FEBD29B-1E33-1E48-99CC-A4000BFF8D23}" srcOrd="2" destOrd="0" presId="urn:microsoft.com/office/officeart/2018/2/layout/IconVerticalSolidList"/>
    <dgm:cxn modelId="{1875116B-7A97-A941-B573-E50AB9F0AA7F}" type="presParOf" srcId="{F647BDB8-2F9B-1B4F-BCEF-8F35EEBB9983}" destId="{AF4FEB1A-30CE-8243-BB16-FE2A9069BFAA}" srcOrd="3" destOrd="0" presId="urn:microsoft.com/office/officeart/2018/2/layout/IconVerticalSolidList"/>
    <dgm:cxn modelId="{87F26585-0190-5D44-9729-906111035B73}" type="presParOf" srcId="{459A36C8-F2CC-4504-80BE-10C707487F5B}" destId="{E0B81408-1307-0A49-950B-52FCDE5CFD88}" srcOrd="9" destOrd="0" presId="urn:microsoft.com/office/officeart/2018/2/layout/IconVerticalSolidList"/>
    <dgm:cxn modelId="{AB6E24CA-D114-48AB-BED3-A347835FBFFC}" type="presParOf" srcId="{459A36C8-F2CC-4504-80BE-10C707487F5B}" destId="{4B874EEC-A109-43BA-8EBF-2C36008A86DE}" srcOrd="10" destOrd="0" presId="urn:microsoft.com/office/officeart/2018/2/layout/IconVerticalSolidList"/>
    <dgm:cxn modelId="{C95BD162-9E87-46E9-BD9C-0239738F441D}" type="presParOf" srcId="{4B874EEC-A109-43BA-8EBF-2C36008A86DE}" destId="{61A1AA3F-B6BD-4861-93E7-66F29051ABF5}" srcOrd="0" destOrd="0" presId="urn:microsoft.com/office/officeart/2018/2/layout/IconVerticalSolidList"/>
    <dgm:cxn modelId="{B56EC3B5-44CC-4A86-B844-76BAE0C588B1}" type="presParOf" srcId="{4B874EEC-A109-43BA-8EBF-2C36008A86DE}" destId="{A7852BE8-B897-4D99-9EF7-FB4114A2F22B}" srcOrd="1" destOrd="0" presId="urn:microsoft.com/office/officeart/2018/2/layout/IconVerticalSolidList"/>
    <dgm:cxn modelId="{22CD8BED-312E-4795-9F50-62FD817EB928}" type="presParOf" srcId="{4B874EEC-A109-43BA-8EBF-2C36008A86DE}" destId="{24C32977-1245-42A8-8745-39491F409594}" srcOrd="2" destOrd="0" presId="urn:microsoft.com/office/officeart/2018/2/layout/IconVerticalSolidList"/>
    <dgm:cxn modelId="{6A04A2B6-61D0-42B9-B4D5-06F8A7894BDE}" type="presParOf" srcId="{4B874EEC-A109-43BA-8EBF-2C36008A86DE}" destId="{36D53D4F-A032-4E77-A0FE-EAB693BE383C}" srcOrd="3" destOrd="0" presId="urn:microsoft.com/office/officeart/2018/2/layout/IconVerticalSolidList"/>
    <dgm:cxn modelId="{8B9F0D09-9B73-5B47-B9F7-9AD68DC95AEF}" type="presParOf" srcId="{459A36C8-F2CC-4504-80BE-10C707487F5B}" destId="{7C972A3B-3C2C-7B40-A0A6-867A62562B31}" srcOrd="11" destOrd="0" presId="urn:microsoft.com/office/officeart/2018/2/layout/IconVerticalSolidList"/>
    <dgm:cxn modelId="{15ABFF69-345E-954A-8910-3357BFE299C9}" type="presParOf" srcId="{459A36C8-F2CC-4504-80BE-10C707487F5B}" destId="{21D1E707-6746-3143-A91B-75875747341B}" srcOrd="12" destOrd="0" presId="urn:microsoft.com/office/officeart/2018/2/layout/IconVerticalSolidList"/>
    <dgm:cxn modelId="{FF76D916-C98C-FB4C-A50F-7ACAAFEB1486}" type="presParOf" srcId="{21D1E707-6746-3143-A91B-75875747341B}" destId="{DEC54723-0BFA-CF4A-B55E-FE388310CFB2}" srcOrd="0" destOrd="0" presId="urn:microsoft.com/office/officeart/2018/2/layout/IconVerticalSolidList"/>
    <dgm:cxn modelId="{CDF875D3-C776-3B43-B1B0-092171C7922C}" type="presParOf" srcId="{21D1E707-6746-3143-A91B-75875747341B}" destId="{74CD1DC5-9A06-144D-B036-D5B6C26B8194}" srcOrd="1" destOrd="0" presId="urn:microsoft.com/office/officeart/2018/2/layout/IconVerticalSolidList"/>
    <dgm:cxn modelId="{45BB75D7-9200-024E-A5DA-4D4C623C73F6}" type="presParOf" srcId="{21D1E707-6746-3143-A91B-75875747341B}" destId="{35B96153-2B56-B34B-9A96-043379533789}" srcOrd="2" destOrd="0" presId="urn:microsoft.com/office/officeart/2018/2/layout/IconVerticalSolidList"/>
    <dgm:cxn modelId="{4D22F39F-098C-C140-B987-A8F9F1404345}" type="presParOf" srcId="{21D1E707-6746-3143-A91B-75875747341B}" destId="{43F6DFDD-1C0A-F84D-8860-9DAD121003FF}" srcOrd="3" destOrd="0" presId="urn:microsoft.com/office/officeart/2018/2/layout/IconVerticalSolidList"/>
    <dgm:cxn modelId="{2CD22A82-EE04-E941-9935-9E0CB8DCF906}" type="presParOf" srcId="{459A36C8-F2CC-4504-80BE-10C707487F5B}" destId="{25DB0DEC-7286-2A4D-BFA9-FA6EA5C6518F}" srcOrd="13" destOrd="0" presId="urn:microsoft.com/office/officeart/2018/2/layout/IconVerticalSolidList"/>
    <dgm:cxn modelId="{4847D7FE-C112-DB49-BB27-259D08C3084C}" type="presParOf" srcId="{459A36C8-F2CC-4504-80BE-10C707487F5B}" destId="{BF22572A-7F10-DC47-8DC5-97440876DF4F}" srcOrd="14" destOrd="0" presId="urn:microsoft.com/office/officeart/2018/2/layout/IconVerticalSolidList"/>
    <dgm:cxn modelId="{0438E329-438E-7A4A-ABAA-7AF91D35A8E5}" type="presParOf" srcId="{BF22572A-7F10-DC47-8DC5-97440876DF4F}" destId="{F37626A6-632C-2D40-A3BC-08D2B9284250}" srcOrd="0" destOrd="0" presId="urn:microsoft.com/office/officeart/2018/2/layout/IconVerticalSolidList"/>
    <dgm:cxn modelId="{99DACE12-3138-9143-B187-B1B9D2E84992}" type="presParOf" srcId="{BF22572A-7F10-DC47-8DC5-97440876DF4F}" destId="{B074C76D-1199-F54E-9DB8-ABD8F67E6B42}" srcOrd="1" destOrd="0" presId="urn:microsoft.com/office/officeart/2018/2/layout/IconVerticalSolidList"/>
    <dgm:cxn modelId="{9493E523-2D02-6444-BE45-4F469D152557}" type="presParOf" srcId="{BF22572A-7F10-DC47-8DC5-97440876DF4F}" destId="{AF4FC0CA-795C-B940-A2F3-89C3AE1ED2E5}" srcOrd="2" destOrd="0" presId="urn:microsoft.com/office/officeart/2018/2/layout/IconVerticalSolidList"/>
    <dgm:cxn modelId="{EA91E4B4-C39F-6A47-8568-F3EE934084F7}" type="presParOf" srcId="{BF22572A-7F10-DC47-8DC5-97440876DF4F}" destId="{6D3FCF33-7FD8-8B44-9804-E67AFCD2FFB7}" srcOrd="3" destOrd="0" presId="urn:microsoft.com/office/officeart/2018/2/layout/IconVerticalSolidList"/>
    <dgm:cxn modelId="{4987B7DE-3A61-AC41-BBA5-269B057FE6C0}" type="presParOf" srcId="{459A36C8-F2CC-4504-80BE-10C707487F5B}" destId="{68CC7216-DF5F-0642-BF1E-675C4109EC77}" srcOrd="15" destOrd="0" presId="urn:microsoft.com/office/officeart/2018/2/layout/IconVerticalSolidList"/>
    <dgm:cxn modelId="{669FADED-10D0-4646-B8D3-5D6CAADC8348}" type="presParOf" srcId="{459A36C8-F2CC-4504-80BE-10C707487F5B}" destId="{BAF4F636-D5E3-F84A-BB45-9C7368966483}" srcOrd="16" destOrd="0" presId="urn:microsoft.com/office/officeart/2018/2/layout/IconVerticalSolidList"/>
    <dgm:cxn modelId="{E815CBE6-4AE4-D544-9AE8-AFD5735C2833}" type="presParOf" srcId="{BAF4F636-D5E3-F84A-BB45-9C7368966483}" destId="{371AF989-FCA9-6143-AF19-64D3F51B31C1}" srcOrd="0" destOrd="0" presId="urn:microsoft.com/office/officeart/2018/2/layout/IconVerticalSolidList"/>
    <dgm:cxn modelId="{EDDC4418-B4AD-5245-8246-D74EC1064377}" type="presParOf" srcId="{BAF4F636-D5E3-F84A-BB45-9C7368966483}" destId="{F1E0EA05-6573-8644-B188-BF0788656597}" srcOrd="1" destOrd="0" presId="urn:microsoft.com/office/officeart/2018/2/layout/IconVerticalSolidList"/>
    <dgm:cxn modelId="{B1425185-4001-B34C-9D80-D34B28739FEC}" type="presParOf" srcId="{BAF4F636-D5E3-F84A-BB45-9C7368966483}" destId="{8A45CD68-E6E6-DB44-99C7-21EFD3549BD1}" srcOrd="2" destOrd="0" presId="urn:microsoft.com/office/officeart/2018/2/layout/IconVerticalSolidList"/>
    <dgm:cxn modelId="{32B2FDB4-48B6-FE49-943E-09BE980BECAD}" type="presParOf" srcId="{BAF4F636-D5E3-F84A-BB45-9C7368966483}" destId="{5FCC706B-EB69-8246-BCF0-7D5FE78E9828}" srcOrd="3" destOrd="0" presId="urn:microsoft.com/office/officeart/2018/2/layout/IconVerticalSoli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81EF2C-06D5-4D70-A324-1E3FF39F5FF1}">
      <dsp:nvSpPr>
        <dsp:cNvPr id="0" name=""/>
        <dsp:cNvSpPr/>
      </dsp:nvSpPr>
      <dsp:spPr>
        <a:xfrm>
          <a:off x="0" y="1908"/>
          <a:ext cx="10250356" cy="3549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18F71DC-3061-4672-8832-D110FBA78833}">
      <dsp:nvSpPr>
        <dsp:cNvPr id="0" name=""/>
        <dsp:cNvSpPr/>
      </dsp:nvSpPr>
      <dsp:spPr>
        <a:xfrm>
          <a:off x="107371" y="81771"/>
          <a:ext cx="195221" cy="195221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55214F4-CA4E-46DA-BF4A-C2288886AAF2}">
      <dsp:nvSpPr>
        <dsp:cNvPr id="0" name=""/>
        <dsp:cNvSpPr/>
      </dsp:nvSpPr>
      <dsp:spPr>
        <a:xfrm>
          <a:off x="409965" y="1908"/>
          <a:ext cx="9840390" cy="354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565" tIns="37565" rIns="37565" bIns="3756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Overview</a:t>
          </a:r>
          <a:r>
            <a:rPr lang="de-DE" sz="1600" kern="1200" dirty="0"/>
            <a:t>: </a:t>
          </a:r>
          <a:r>
            <a:rPr lang="de-DE" sz="1600" kern="1200" dirty="0" err="1"/>
            <a:t>How</a:t>
          </a:r>
          <a:r>
            <a:rPr lang="de-DE" sz="1600" kern="1200" dirty="0"/>
            <a:t> </a:t>
          </a:r>
          <a:r>
            <a:rPr lang="de-DE" sz="1600" kern="1200" dirty="0" err="1"/>
            <a:t>it</a:t>
          </a:r>
          <a:r>
            <a:rPr lang="de-DE" sz="1600" kern="1200" dirty="0"/>
            <a:t> </a:t>
          </a:r>
          <a:r>
            <a:rPr lang="de-DE" sz="1600" kern="1200" dirty="0" err="1"/>
            <a:t>works</a:t>
          </a:r>
          <a:endParaRPr lang="de-DE" sz="1600" kern="1200" dirty="0"/>
        </a:p>
      </dsp:txBody>
      <dsp:txXfrm>
        <a:off x="409965" y="1908"/>
        <a:ext cx="9840390" cy="354948"/>
      </dsp:txXfrm>
    </dsp:sp>
    <dsp:sp modelId="{21A0A659-1031-3744-885C-3908D6912DBD}">
      <dsp:nvSpPr>
        <dsp:cNvPr id="0" name=""/>
        <dsp:cNvSpPr/>
      </dsp:nvSpPr>
      <dsp:spPr>
        <a:xfrm>
          <a:off x="0" y="445594"/>
          <a:ext cx="10250356" cy="3549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50212BC-EB1C-424D-AF39-1BE5F7C8B573}">
      <dsp:nvSpPr>
        <dsp:cNvPr id="0" name=""/>
        <dsp:cNvSpPr/>
      </dsp:nvSpPr>
      <dsp:spPr>
        <a:xfrm>
          <a:off x="107371" y="525457"/>
          <a:ext cx="195221" cy="195221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FB32B36-BF77-B94E-9744-B2EBB9C18CF9}">
      <dsp:nvSpPr>
        <dsp:cNvPr id="0" name=""/>
        <dsp:cNvSpPr/>
      </dsp:nvSpPr>
      <dsp:spPr>
        <a:xfrm>
          <a:off x="409965" y="445594"/>
          <a:ext cx="9840390" cy="354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565" tIns="37565" rIns="37565" bIns="3756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Set IBM Cloud Account </a:t>
          </a:r>
          <a:r>
            <a:rPr lang="de-DE" sz="1600" kern="1200" dirty="0" err="1"/>
            <a:t>Preferecnes</a:t>
          </a:r>
          <a:endParaRPr lang="de-DE" sz="1600" kern="1200" dirty="0"/>
        </a:p>
      </dsp:txBody>
      <dsp:txXfrm>
        <a:off x="409965" y="445594"/>
        <a:ext cx="9840390" cy="354948"/>
      </dsp:txXfrm>
    </dsp:sp>
    <dsp:sp modelId="{F97AC0FD-FBB9-4C3E-8507-BDAFE78B3EC5}">
      <dsp:nvSpPr>
        <dsp:cNvPr id="0" name=""/>
        <dsp:cNvSpPr/>
      </dsp:nvSpPr>
      <dsp:spPr>
        <a:xfrm>
          <a:off x="0" y="889280"/>
          <a:ext cx="10250356" cy="3549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3596A53-0D26-404A-9324-899D4CEFBC35}">
      <dsp:nvSpPr>
        <dsp:cNvPr id="0" name=""/>
        <dsp:cNvSpPr/>
      </dsp:nvSpPr>
      <dsp:spPr>
        <a:xfrm>
          <a:off x="107371" y="969143"/>
          <a:ext cx="195221" cy="195221"/>
        </a:xfrm>
        <a:prstGeom prst="rect">
          <a:avLst/>
        </a:prstGeom>
        <a:blipFill>
          <a:blip xmlns:r="http://schemas.openxmlformats.org/officeDocument/2006/relationships" r:embed="rId4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t="-4000" b="-4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541117C-396E-44C3-8698-3CFDD5208DD5}">
      <dsp:nvSpPr>
        <dsp:cNvPr id="0" name=""/>
        <dsp:cNvSpPr/>
      </dsp:nvSpPr>
      <dsp:spPr>
        <a:xfrm>
          <a:off x="409965" y="889280"/>
          <a:ext cx="9840390" cy="354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565" tIns="37565" rIns="37565" bIns="3756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Create Watson </a:t>
          </a:r>
          <a:r>
            <a:rPr lang="de-DE" sz="1600" kern="1200" dirty="0" err="1"/>
            <a:t>Assistant</a:t>
          </a:r>
          <a:endParaRPr lang="de-DE" sz="1600" kern="1200" dirty="0"/>
        </a:p>
      </dsp:txBody>
      <dsp:txXfrm>
        <a:off x="409965" y="889280"/>
        <a:ext cx="9840390" cy="354948"/>
      </dsp:txXfrm>
    </dsp:sp>
    <dsp:sp modelId="{BF63C38A-DCA2-405F-953E-AE6C4B554BB1}">
      <dsp:nvSpPr>
        <dsp:cNvPr id="0" name=""/>
        <dsp:cNvSpPr/>
      </dsp:nvSpPr>
      <dsp:spPr>
        <a:xfrm>
          <a:off x="0" y="1332966"/>
          <a:ext cx="10250356" cy="3549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71012C7-5C60-4A84-986B-C131D870B6B2}">
      <dsp:nvSpPr>
        <dsp:cNvPr id="0" name=""/>
        <dsp:cNvSpPr/>
      </dsp:nvSpPr>
      <dsp:spPr>
        <a:xfrm>
          <a:off x="107371" y="1412829"/>
          <a:ext cx="195221" cy="195221"/>
        </a:xfrm>
        <a:prstGeom prst="rect">
          <a:avLst/>
        </a:prstGeom>
        <a:blipFill>
          <a:blip xmlns:r="http://schemas.openxmlformats.org/officeDocument/2006/relationships" r:embed="rId5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l="-28000" r="-28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DF8122-108F-450C-9C42-586923287E0C}">
      <dsp:nvSpPr>
        <dsp:cNvPr id="0" name=""/>
        <dsp:cNvSpPr/>
      </dsp:nvSpPr>
      <dsp:spPr>
        <a:xfrm>
          <a:off x="409965" y="1332966"/>
          <a:ext cx="9840390" cy="354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565" tIns="37565" rIns="37565" bIns="3756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Install</a:t>
          </a:r>
          <a:r>
            <a:rPr lang="de-DE" sz="1600" kern="1200" dirty="0"/>
            <a:t> Cloud </a:t>
          </a:r>
          <a:r>
            <a:rPr lang="de-DE" sz="1600" kern="1200" dirty="0" err="1"/>
            <a:t>Functions</a:t>
          </a:r>
          <a:endParaRPr lang="de-DE" sz="1600" kern="1200" dirty="0"/>
        </a:p>
      </dsp:txBody>
      <dsp:txXfrm>
        <a:off x="409965" y="1332966"/>
        <a:ext cx="9840390" cy="354948"/>
      </dsp:txXfrm>
    </dsp:sp>
    <dsp:sp modelId="{3BC18A74-E259-E946-B56D-E83D419BFC8F}">
      <dsp:nvSpPr>
        <dsp:cNvPr id="0" name=""/>
        <dsp:cNvSpPr/>
      </dsp:nvSpPr>
      <dsp:spPr>
        <a:xfrm>
          <a:off x="0" y="1776652"/>
          <a:ext cx="10250356" cy="3549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3EDCC0E-6DB4-D746-BF44-09D17E78A945}">
      <dsp:nvSpPr>
        <dsp:cNvPr id="0" name=""/>
        <dsp:cNvSpPr/>
      </dsp:nvSpPr>
      <dsp:spPr>
        <a:xfrm>
          <a:off x="107371" y="1856515"/>
          <a:ext cx="195221" cy="195221"/>
        </a:xfrm>
        <a:prstGeom prst="rect">
          <a:avLst/>
        </a:prstGeom>
        <a:blipFill>
          <a:blip xmlns:r="http://schemas.openxmlformats.org/officeDocument/2006/relationships" r:embed="rId6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 l="-25000" r="-25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F4FEB1A-30CE-8243-BB16-FE2A9069BFAA}">
      <dsp:nvSpPr>
        <dsp:cNvPr id="0" name=""/>
        <dsp:cNvSpPr/>
      </dsp:nvSpPr>
      <dsp:spPr>
        <a:xfrm>
          <a:off x="409965" y="1776652"/>
          <a:ext cx="9840390" cy="354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565" tIns="37565" rIns="37565" bIns="3756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Create Open Whisk Action</a:t>
          </a:r>
        </a:p>
      </dsp:txBody>
      <dsp:txXfrm>
        <a:off x="409965" y="1776652"/>
        <a:ext cx="9840390" cy="354948"/>
      </dsp:txXfrm>
    </dsp:sp>
    <dsp:sp modelId="{61A1AA3F-B6BD-4861-93E7-66F29051ABF5}">
      <dsp:nvSpPr>
        <dsp:cNvPr id="0" name=""/>
        <dsp:cNvSpPr/>
      </dsp:nvSpPr>
      <dsp:spPr>
        <a:xfrm>
          <a:off x="0" y="2220338"/>
          <a:ext cx="10250356" cy="3549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7852BE8-B897-4D99-9EF7-FB4114A2F22B}">
      <dsp:nvSpPr>
        <dsp:cNvPr id="0" name=""/>
        <dsp:cNvSpPr/>
      </dsp:nvSpPr>
      <dsp:spPr>
        <a:xfrm>
          <a:off x="107371" y="2300201"/>
          <a:ext cx="195221" cy="195221"/>
        </a:xfrm>
        <a:prstGeom prst="rect">
          <a:avLst/>
        </a:prstGeom>
        <a:blipFill>
          <a:blip xmlns:r="http://schemas.openxmlformats.org/officeDocument/2006/relationships" r:embed="rId7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l="-11000" r="-11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6D53D4F-A032-4E77-A0FE-EAB693BE383C}">
      <dsp:nvSpPr>
        <dsp:cNvPr id="0" name=""/>
        <dsp:cNvSpPr/>
      </dsp:nvSpPr>
      <dsp:spPr>
        <a:xfrm>
          <a:off x="409965" y="2220338"/>
          <a:ext cx="9840390" cy="354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565" tIns="37565" rIns="37565" bIns="3756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Create Alexa </a:t>
          </a:r>
          <a:r>
            <a:rPr lang="de-DE" sz="1600" kern="1200" dirty="0" err="1"/>
            <a:t>Skill</a:t>
          </a:r>
          <a:endParaRPr lang="de-DE" sz="1600" kern="1200" dirty="0"/>
        </a:p>
      </dsp:txBody>
      <dsp:txXfrm>
        <a:off x="409965" y="2220338"/>
        <a:ext cx="9840390" cy="354948"/>
      </dsp:txXfrm>
    </dsp:sp>
    <dsp:sp modelId="{DEC54723-0BFA-CF4A-B55E-FE388310CFB2}">
      <dsp:nvSpPr>
        <dsp:cNvPr id="0" name=""/>
        <dsp:cNvSpPr/>
      </dsp:nvSpPr>
      <dsp:spPr>
        <a:xfrm>
          <a:off x="0" y="2664024"/>
          <a:ext cx="10250356" cy="3549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4CD1DC5-9A06-144D-B036-D5B6C26B8194}">
      <dsp:nvSpPr>
        <dsp:cNvPr id="0" name=""/>
        <dsp:cNvSpPr/>
      </dsp:nvSpPr>
      <dsp:spPr>
        <a:xfrm>
          <a:off x="107371" y="2743887"/>
          <a:ext cx="195221" cy="195221"/>
        </a:xfrm>
        <a:prstGeom prst="rect">
          <a:avLst/>
        </a:prstGeom>
        <a:blipFill>
          <a:blip xmlns:r="http://schemas.openxmlformats.org/officeDocument/2006/relationships" r:embed="rId8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3F6DFDD-1C0A-F84D-8860-9DAD121003FF}">
      <dsp:nvSpPr>
        <dsp:cNvPr id="0" name=""/>
        <dsp:cNvSpPr/>
      </dsp:nvSpPr>
      <dsp:spPr>
        <a:xfrm>
          <a:off x="409965" y="2664024"/>
          <a:ext cx="9840390" cy="354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565" tIns="37565" rIns="37565" bIns="3756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Access </a:t>
          </a:r>
          <a:r>
            <a:rPr lang="de-DE" sz="1600" kern="1200" dirty="0" err="1"/>
            <a:t>public</a:t>
          </a:r>
          <a:r>
            <a:rPr lang="de-DE" sz="1600" kern="1200" dirty="0"/>
            <a:t> Google </a:t>
          </a:r>
          <a:r>
            <a:rPr lang="de-DE" sz="1600" kern="1200" dirty="0" err="1"/>
            <a:t>Calendar</a:t>
          </a:r>
          <a:endParaRPr lang="de-DE" sz="1600" kern="1200" dirty="0"/>
        </a:p>
      </dsp:txBody>
      <dsp:txXfrm>
        <a:off x="409965" y="2664024"/>
        <a:ext cx="9840390" cy="354948"/>
      </dsp:txXfrm>
    </dsp:sp>
    <dsp:sp modelId="{F37626A6-632C-2D40-A3BC-08D2B9284250}">
      <dsp:nvSpPr>
        <dsp:cNvPr id="0" name=""/>
        <dsp:cNvSpPr/>
      </dsp:nvSpPr>
      <dsp:spPr>
        <a:xfrm>
          <a:off x="0" y="3107709"/>
          <a:ext cx="10250356" cy="3549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074C76D-1199-F54E-9DB8-ABD8F67E6B42}">
      <dsp:nvSpPr>
        <dsp:cNvPr id="0" name=""/>
        <dsp:cNvSpPr/>
      </dsp:nvSpPr>
      <dsp:spPr>
        <a:xfrm>
          <a:off x="107371" y="3187573"/>
          <a:ext cx="195221" cy="195221"/>
        </a:xfrm>
        <a:prstGeom prst="rect">
          <a:avLst/>
        </a:prstGeom>
        <a:blipFill>
          <a:blip xmlns:r="http://schemas.openxmlformats.org/officeDocument/2006/relationships" r:embed="rId6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D3FCF33-7FD8-8B44-9804-E67AFCD2FFB7}">
      <dsp:nvSpPr>
        <dsp:cNvPr id="0" name=""/>
        <dsp:cNvSpPr/>
      </dsp:nvSpPr>
      <dsp:spPr>
        <a:xfrm>
          <a:off x="409965" y="3107709"/>
          <a:ext cx="9840390" cy="354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565" tIns="37565" rIns="37565" bIns="3756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Create Open Whisk Action</a:t>
          </a:r>
          <a:endParaRPr lang="de-DE" sz="1600" kern="1200" dirty="0"/>
        </a:p>
      </dsp:txBody>
      <dsp:txXfrm>
        <a:off x="409965" y="3107709"/>
        <a:ext cx="9840390" cy="354948"/>
      </dsp:txXfrm>
    </dsp:sp>
    <dsp:sp modelId="{371AF989-FCA9-6143-AF19-64D3F51B31C1}">
      <dsp:nvSpPr>
        <dsp:cNvPr id="0" name=""/>
        <dsp:cNvSpPr/>
      </dsp:nvSpPr>
      <dsp:spPr>
        <a:xfrm>
          <a:off x="0" y="3551395"/>
          <a:ext cx="10250356" cy="3549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1E0EA05-6573-8644-B188-BF0788656597}">
      <dsp:nvSpPr>
        <dsp:cNvPr id="0" name=""/>
        <dsp:cNvSpPr/>
      </dsp:nvSpPr>
      <dsp:spPr>
        <a:xfrm>
          <a:off x="107371" y="3631259"/>
          <a:ext cx="195221" cy="195221"/>
        </a:xfrm>
        <a:prstGeom prst="rect">
          <a:avLst/>
        </a:prstGeom>
        <a:blipFill>
          <a:blip xmlns:r="http://schemas.openxmlformats.org/officeDocument/2006/relationships" r:embed="rId9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CC706B-EB69-8246-BCF0-7D5FE78E9828}">
      <dsp:nvSpPr>
        <dsp:cNvPr id="0" name=""/>
        <dsp:cNvSpPr/>
      </dsp:nvSpPr>
      <dsp:spPr>
        <a:xfrm>
          <a:off x="409965" y="3551395"/>
          <a:ext cx="9840390" cy="354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565" tIns="37565" rIns="37565" bIns="3756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Configure Webhook</a:t>
          </a:r>
        </a:p>
      </dsp:txBody>
      <dsp:txXfrm>
        <a:off x="409965" y="3551395"/>
        <a:ext cx="9840390" cy="354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502C9D-D06A-6542-A8C6-222340F8B743}" type="datetimeFigureOut">
              <a:rPr lang="de-DE" smtClean="0"/>
              <a:t>24.12.20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8C3F91-8432-3B48-837E-8B843878C19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8461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C3F91-8432-3B48-837E-8B843878C198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6571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C3F91-8432-3B48-837E-8B843878C198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5314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C3F91-8432-3B48-837E-8B843878C198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0248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C3F91-8432-3B48-837E-8B843878C198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15585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C3F91-8432-3B48-837E-8B843878C198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5770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C3F91-8432-3B48-837E-8B843878C198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43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C3F91-8432-3B48-837E-8B843878C198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0912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C3F91-8432-3B48-837E-8B843878C198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7531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C3F91-8432-3B48-837E-8B843878C198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5200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C3F91-8432-3B48-837E-8B843878C198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7875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C3F91-8432-3B48-837E-8B843878C198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5763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C3F91-8432-3B48-837E-8B843878C198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8960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C3F91-8432-3B48-837E-8B843878C198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5181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4C71D-B710-4947-8D32-4D20FA072AC1}" type="datetime1">
              <a:rPr lang="de-DE" smtClean="0"/>
              <a:t>24.12.20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27535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4C71D-B710-4947-8D32-4D20FA072AC1}" type="datetime1">
              <a:rPr lang="de-DE" smtClean="0"/>
              <a:t>24.12.20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64314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4C71D-B710-4947-8D32-4D20FA072AC1}" type="datetime1">
              <a:rPr lang="de-DE" smtClean="0"/>
              <a:t>24.12.20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1058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1">
            <a:extLst>
              <a:ext uri="{FF2B5EF4-FFF2-40B4-BE49-F238E27FC236}">
                <a16:creationId xmlns:a16="http://schemas.microsoft.com/office/drawing/2014/main" id="{E41423B8-B67E-3740-BA64-69C6DB2F3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6BCD83D1-3018-714B-BA6A-581E1AEA93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774825"/>
            <a:ext cx="1051560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Ecken des Rechtecks auf der gleichen Seite abrunden 15">
            <a:extLst>
              <a:ext uri="{FF2B5EF4-FFF2-40B4-BE49-F238E27FC236}">
                <a16:creationId xmlns:a16="http://schemas.microsoft.com/office/drawing/2014/main" id="{C3915FC2-1BBB-774F-B7E7-AFF717E270B6}"/>
              </a:ext>
            </a:extLst>
          </p:cNvPr>
          <p:cNvSpPr/>
          <p:nvPr userDrawn="1"/>
        </p:nvSpPr>
        <p:spPr>
          <a:xfrm rot="5400000">
            <a:off x="4445683" y="-2183314"/>
            <a:ext cx="100234" cy="7315201"/>
          </a:xfrm>
          <a:prstGeom prst="round2Same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BD0AE96-686B-984D-8524-8A55D8F14A4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374C71D-B710-4947-8D32-4D20FA072AC1}" type="datetime1">
              <a:rPr lang="de-DE" smtClean="0"/>
              <a:t>24.12.20</a:t>
            </a:fld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F2E3059-DBFE-CA41-B11B-F583F0BF4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0701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1">
            <a:extLst>
              <a:ext uri="{FF2B5EF4-FFF2-40B4-BE49-F238E27FC236}">
                <a16:creationId xmlns:a16="http://schemas.microsoft.com/office/drawing/2014/main" id="{E41423B8-B67E-3740-BA64-69C6DB2F396C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6BCD83D1-3018-714B-BA6A-581E1AEA931C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8201" y="1774825"/>
            <a:ext cx="1051560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BD0AE96-686B-984D-8524-8A55D8F14A40}"/>
              </a:ext>
            </a:extLst>
          </p:cNvPr>
          <p:cNvSpPr>
            <a:spLocks noGrp="1"/>
          </p:cNvSpPr>
          <p:nvPr userDrawn="1">
            <p:ph type="dt" sz="half" idx="11"/>
          </p:nvPr>
        </p:nvSpPr>
        <p:spPr/>
        <p:txBody>
          <a:bodyPr/>
          <a:lstStyle/>
          <a:p>
            <a:fld id="{6374C71D-B710-4947-8D32-4D20FA072AC1}" type="datetime1">
              <a:rPr lang="de-DE" smtClean="0"/>
              <a:t>24.12.20</a:t>
            </a:fld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F2E3059-DBFE-CA41-B11B-F583F0BF4EAB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  <p:sp>
        <p:nvSpPr>
          <p:cNvPr id="12" name="Ecken des Rechtecks auf der gleichen Seite abrunden 11">
            <a:extLst>
              <a:ext uri="{FF2B5EF4-FFF2-40B4-BE49-F238E27FC236}">
                <a16:creationId xmlns:a16="http://schemas.microsoft.com/office/drawing/2014/main" id="{0FC833E3-C86C-8B4E-8C69-F3D2F589484C}"/>
              </a:ext>
            </a:extLst>
          </p:cNvPr>
          <p:cNvSpPr/>
          <p:nvPr userDrawn="1"/>
        </p:nvSpPr>
        <p:spPr>
          <a:xfrm rot="5400000">
            <a:off x="4445683" y="-2183314"/>
            <a:ext cx="100234" cy="7315201"/>
          </a:xfrm>
          <a:prstGeom prst="round2Same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793620-A54E-554B-837D-27450DA7B0CF}"/>
              </a:ext>
            </a:extLst>
          </p:cNvPr>
          <p:cNvGrpSpPr/>
          <p:nvPr userDrawn="1"/>
        </p:nvGrpSpPr>
        <p:grpSpPr>
          <a:xfrm>
            <a:off x="838199" y="5573045"/>
            <a:ext cx="10613378" cy="358247"/>
            <a:chOff x="838199" y="5567294"/>
            <a:chExt cx="10613378" cy="358247"/>
          </a:xfrm>
        </p:grpSpPr>
        <p:sp>
          <p:nvSpPr>
            <p:cNvPr id="14" name="Datumsplatzhalter 3">
              <a:extLst>
                <a:ext uri="{FF2B5EF4-FFF2-40B4-BE49-F238E27FC236}">
                  <a16:creationId xmlns:a16="http://schemas.microsoft.com/office/drawing/2014/main" id="{15200411-4453-9E4F-B831-E0F63C0D607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38199" y="5570142"/>
              <a:ext cx="1445859" cy="351897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200" b="1" i="0" baseline="0" dirty="0" err="1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Overview</a:t>
              </a:r>
              <a:endParaRPr lang="de-DE" sz="1200" b="1" i="0" baseline="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642E5713-6D19-0749-BCA9-032CC5033D7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284058" y="5572990"/>
              <a:ext cx="1565944" cy="349049"/>
            </a:xfrm>
            <a:prstGeom prst="rect">
              <a:avLst/>
            </a:prstGeom>
            <a:solidFill>
              <a:srgbClr val="FFDB69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2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IBM Cloud Account </a:t>
              </a:r>
              <a:r>
                <a:rPr lang="de-DE" sz="1200" dirty="0" err="1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Preferences</a:t>
              </a:r>
              <a:endParaRPr lang="de-DE" sz="1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Datumsplatzhalter 3">
              <a:extLst>
                <a:ext uri="{FF2B5EF4-FFF2-40B4-BE49-F238E27FC236}">
                  <a16:creationId xmlns:a16="http://schemas.microsoft.com/office/drawing/2014/main" id="{109E94C0-CB93-444F-B7B1-C31D619C076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50002" y="5570142"/>
              <a:ext cx="1565944" cy="349049"/>
            </a:xfrm>
            <a:prstGeom prst="rect">
              <a:avLst/>
            </a:prstGeom>
            <a:solidFill>
              <a:srgbClr val="FFDB69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2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Watson </a:t>
              </a:r>
              <a:r>
                <a:rPr lang="de-DE" sz="1200" dirty="0" err="1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Assistant</a:t>
              </a:r>
              <a:endParaRPr lang="de-DE" sz="1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Datumsplatzhalter 3">
              <a:extLst>
                <a:ext uri="{FF2B5EF4-FFF2-40B4-BE49-F238E27FC236}">
                  <a16:creationId xmlns:a16="http://schemas.microsoft.com/office/drawing/2014/main" id="{FFF290DC-88D7-B444-B811-1D22B0EE224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415946" y="5567294"/>
              <a:ext cx="1445859" cy="351897"/>
            </a:xfrm>
            <a:prstGeom prst="rect">
              <a:avLst/>
            </a:prstGeom>
            <a:solidFill>
              <a:srgbClr val="FFDB69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200" b="0" i="0" baseline="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Cloud </a:t>
              </a:r>
              <a:r>
                <a:rPr lang="de-DE" sz="1200" b="0" i="0" baseline="0" dirty="0" err="1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Functions</a:t>
              </a:r>
              <a:endParaRPr lang="de-DE" sz="1200" b="0" i="0" baseline="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Datumsplatzhalter 3">
              <a:extLst>
                <a:ext uri="{FF2B5EF4-FFF2-40B4-BE49-F238E27FC236}">
                  <a16:creationId xmlns:a16="http://schemas.microsoft.com/office/drawing/2014/main" id="{39BF1EF2-2C5C-D844-BEBA-A4DADE2A592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861805" y="5570142"/>
              <a:ext cx="1565944" cy="349049"/>
            </a:xfrm>
            <a:prstGeom prst="rect">
              <a:avLst/>
            </a:prstGeom>
            <a:solidFill>
              <a:srgbClr val="FFDB69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2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Open </a:t>
              </a:r>
              <a:r>
                <a:rPr lang="de-DE" sz="1200" dirty="0" err="1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Whisk</a:t>
              </a:r>
              <a:r>
                <a:rPr lang="de-DE" sz="12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Action</a:t>
              </a:r>
            </a:p>
          </p:txBody>
        </p:sp>
        <p:sp>
          <p:nvSpPr>
            <p:cNvPr id="22" name="Datumsplatzhalter 3">
              <a:extLst>
                <a:ext uri="{FF2B5EF4-FFF2-40B4-BE49-F238E27FC236}">
                  <a16:creationId xmlns:a16="http://schemas.microsoft.com/office/drawing/2014/main" id="{AA34ABE6-8EC2-AA4D-A810-33898F8BA0F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428347" y="5573045"/>
              <a:ext cx="1653655" cy="349049"/>
            </a:xfrm>
            <a:prstGeom prst="rect">
              <a:avLst/>
            </a:prstGeom>
            <a:solidFill>
              <a:srgbClr val="FFDB69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2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Alexa </a:t>
              </a:r>
              <a:r>
                <a:rPr lang="de-DE" sz="1200" dirty="0" err="1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Skill</a:t>
              </a:r>
              <a:endParaRPr lang="de-DE" sz="1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Datumsplatzhalter 3">
              <a:extLst>
                <a:ext uri="{FF2B5EF4-FFF2-40B4-BE49-F238E27FC236}">
                  <a16:creationId xmlns:a16="http://schemas.microsoft.com/office/drawing/2014/main" id="{2051C90E-BE50-5F4B-BBED-B11DC9CA2C3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05718" y="5573644"/>
              <a:ext cx="1445859" cy="351897"/>
            </a:xfrm>
            <a:prstGeom prst="rect">
              <a:avLst/>
            </a:prstGeom>
            <a:solidFill>
              <a:srgbClr val="FFDC68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200" b="0" i="0" baseline="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Google </a:t>
              </a:r>
              <a:r>
                <a:rPr lang="de-DE" sz="1200" b="0" i="0" baseline="0" dirty="0" err="1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Calendar</a:t>
              </a:r>
              <a:r>
                <a:rPr lang="de-DE" sz="1200" b="0" i="0" baseline="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30075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1">
            <a:extLst>
              <a:ext uri="{FF2B5EF4-FFF2-40B4-BE49-F238E27FC236}">
                <a16:creationId xmlns:a16="http://schemas.microsoft.com/office/drawing/2014/main" id="{E41423B8-B67E-3740-BA64-69C6DB2F3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6BCD83D1-3018-714B-BA6A-581E1AEA93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774825"/>
            <a:ext cx="1051560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Ecken des Rechtecks auf der gleichen Seite abrunden 9">
            <a:extLst>
              <a:ext uri="{FF2B5EF4-FFF2-40B4-BE49-F238E27FC236}">
                <a16:creationId xmlns:a16="http://schemas.microsoft.com/office/drawing/2014/main" id="{277DC19B-5AD5-974D-8B02-D0BBB82F6ABA}"/>
              </a:ext>
            </a:extLst>
          </p:cNvPr>
          <p:cNvSpPr/>
          <p:nvPr userDrawn="1"/>
        </p:nvSpPr>
        <p:spPr>
          <a:xfrm rot="5400000">
            <a:off x="4445683" y="-2183314"/>
            <a:ext cx="100234" cy="7315201"/>
          </a:xfrm>
          <a:prstGeom prst="round2Same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5B6E497-3A84-604B-AF25-CACE2F33034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374C71D-B710-4947-8D32-4D20FA072AC1}" type="datetime1">
              <a:rPr lang="de-DE" smtClean="0"/>
              <a:t>24.12.20</a:t>
            </a:fld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2E49A2D-ED8D-7047-8568-711E00FD4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CF74F09-A189-714E-A805-5B0976BB36CD}"/>
              </a:ext>
            </a:extLst>
          </p:cNvPr>
          <p:cNvGrpSpPr/>
          <p:nvPr userDrawn="1"/>
        </p:nvGrpSpPr>
        <p:grpSpPr>
          <a:xfrm>
            <a:off x="838199" y="5567294"/>
            <a:ext cx="10613378" cy="354745"/>
            <a:chOff x="838199" y="5567294"/>
            <a:chExt cx="10613378" cy="354745"/>
          </a:xfrm>
        </p:grpSpPr>
        <p:sp>
          <p:nvSpPr>
            <p:cNvPr id="19" name="Datumsplatzhalter 3">
              <a:extLst>
                <a:ext uri="{FF2B5EF4-FFF2-40B4-BE49-F238E27FC236}">
                  <a16:creationId xmlns:a16="http://schemas.microsoft.com/office/drawing/2014/main" id="{E9F44E42-6EF2-9547-8FD7-ED9215C7F38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38199" y="5570142"/>
              <a:ext cx="1445859" cy="351897"/>
            </a:xfrm>
            <a:prstGeom prst="rect">
              <a:avLst/>
            </a:prstGeom>
            <a:solidFill>
              <a:srgbClr val="FFDC68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200" b="0" i="0" baseline="0" dirty="0" err="1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Overview</a:t>
              </a:r>
              <a:endParaRPr lang="de-DE" sz="1200" b="0" i="0" baseline="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Datumsplatzhalter 3">
              <a:extLst>
                <a:ext uri="{FF2B5EF4-FFF2-40B4-BE49-F238E27FC236}">
                  <a16:creationId xmlns:a16="http://schemas.microsoft.com/office/drawing/2014/main" id="{37539225-00C1-9948-A6BD-EA51925A550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284058" y="5572990"/>
              <a:ext cx="1565944" cy="349049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100" b="1" i="0" baseline="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IBM Cloud Account </a:t>
              </a:r>
              <a:r>
                <a:rPr lang="de-DE" sz="1100" b="1" i="0" baseline="0" dirty="0" err="1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Preferences</a:t>
              </a:r>
              <a:endParaRPr lang="de-DE" sz="1100" b="1" i="0" baseline="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Datumsplatzhalter 3">
              <a:extLst>
                <a:ext uri="{FF2B5EF4-FFF2-40B4-BE49-F238E27FC236}">
                  <a16:creationId xmlns:a16="http://schemas.microsoft.com/office/drawing/2014/main" id="{C6C1DA3A-A16D-4945-960A-67FD4A3BFFD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50002" y="5570142"/>
              <a:ext cx="1565944" cy="349049"/>
            </a:xfrm>
            <a:prstGeom prst="rect">
              <a:avLst/>
            </a:prstGeom>
            <a:solidFill>
              <a:srgbClr val="FFDB69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2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Watson </a:t>
              </a:r>
              <a:r>
                <a:rPr lang="de-DE" sz="1200" dirty="0" err="1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Assistant</a:t>
              </a:r>
              <a:endParaRPr lang="de-DE" sz="1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Datumsplatzhalter 3">
              <a:extLst>
                <a:ext uri="{FF2B5EF4-FFF2-40B4-BE49-F238E27FC236}">
                  <a16:creationId xmlns:a16="http://schemas.microsoft.com/office/drawing/2014/main" id="{37A3EEF0-BF58-2A44-B64F-F0ACA51898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415946" y="5567294"/>
              <a:ext cx="1445859" cy="351897"/>
            </a:xfrm>
            <a:prstGeom prst="rect">
              <a:avLst/>
            </a:prstGeom>
            <a:solidFill>
              <a:srgbClr val="FFDB69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200" b="0" i="0" baseline="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Cloud </a:t>
              </a:r>
              <a:r>
                <a:rPr lang="de-DE" sz="1200" b="0" i="0" baseline="0" dirty="0" err="1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Functions</a:t>
              </a:r>
              <a:endParaRPr lang="de-DE" sz="1200" b="0" i="0" baseline="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Datumsplatzhalter 3">
              <a:extLst>
                <a:ext uri="{FF2B5EF4-FFF2-40B4-BE49-F238E27FC236}">
                  <a16:creationId xmlns:a16="http://schemas.microsoft.com/office/drawing/2014/main" id="{8E030A7C-626C-414D-971A-6E57A66FCB5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861805" y="5570142"/>
              <a:ext cx="1565944" cy="349049"/>
            </a:xfrm>
            <a:prstGeom prst="rect">
              <a:avLst/>
            </a:prstGeom>
            <a:solidFill>
              <a:srgbClr val="FFDB69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2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Open </a:t>
              </a:r>
              <a:r>
                <a:rPr lang="de-DE" sz="1200" dirty="0" err="1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Whisk</a:t>
              </a:r>
              <a:r>
                <a:rPr lang="de-DE" sz="12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Action</a:t>
              </a:r>
            </a:p>
          </p:txBody>
        </p:sp>
        <p:sp>
          <p:nvSpPr>
            <p:cNvPr id="25" name="Datumsplatzhalter 3">
              <a:extLst>
                <a:ext uri="{FF2B5EF4-FFF2-40B4-BE49-F238E27FC236}">
                  <a16:creationId xmlns:a16="http://schemas.microsoft.com/office/drawing/2014/main" id="{7F2A2EE8-3760-B440-B2BD-774B83588AC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427749" y="5567294"/>
              <a:ext cx="1565944" cy="349049"/>
            </a:xfrm>
            <a:prstGeom prst="rect">
              <a:avLst/>
            </a:prstGeom>
            <a:solidFill>
              <a:srgbClr val="FFDB69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2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Alexa </a:t>
              </a:r>
              <a:r>
                <a:rPr lang="de-DE" sz="1200" dirty="0" err="1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Skill</a:t>
              </a:r>
              <a:endParaRPr lang="de-DE" sz="1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Datumsplatzhalter 3">
              <a:extLst>
                <a:ext uri="{FF2B5EF4-FFF2-40B4-BE49-F238E27FC236}">
                  <a16:creationId xmlns:a16="http://schemas.microsoft.com/office/drawing/2014/main" id="{70A693F1-5AC2-4048-B87D-B81780BA7BF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05718" y="5567294"/>
              <a:ext cx="1445859" cy="351897"/>
            </a:xfrm>
            <a:prstGeom prst="rect">
              <a:avLst/>
            </a:prstGeom>
            <a:solidFill>
              <a:srgbClr val="FFDC68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200" b="0" i="0" baseline="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Google </a:t>
              </a:r>
              <a:r>
                <a:rPr lang="de-DE" sz="1200" b="0" i="0" baseline="0" dirty="0" err="1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Calendar</a:t>
              </a:r>
              <a:r>
                <a:rPr lang="de-DE" sz="1200" b="0" i="0" baseline="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55602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1">
            <a:extLst>
              <a:ext uri="{FF2B5EF4-FFF2-40B4-BE49-F238E27FC236}">
                <a16:creationId xmlns:a16="http://schemas.microsoft.com/office/drawing/2014/main" id="{E41423B8-B67E-3740-BA64-69C6DB2F396C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6BCD83D1-3018-714B-BA6A-581E1AEA931C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8201" y="1774825"/>
            <a:ext cx="1051560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Ecken des Rechtecks auf der gleichen Seite abrunden 9">
            <a:extLst>
              <a:ext uri="{FF2B5EF4-FFF2-40B4-BE49-F238E27FC236}">
                <a16:creationId xmlns:a16="http://schemas.microsoft.com/office/drawing/2014/main" id="{E134F5C9-43BD-1A40-BB8C-E97CB51655C6}"/>
              </a:ext>
            </a:extLst>
          </p:cNvPr>
          <p:cNvSpPr/>
          <p:nvPr userDrawn="1"/>
        </p:nvSpPr>
        <p:spPr>
          <a:xfrm rot="5400000">
            <a:off x="4445683" y="-2183314"/>
            <a:ext cx="100234" cy="7315201"/>
          </a:xfrm>
          <a:prstGeom prst="round2Same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36E3262-6CBA-B740-A8FE-F986C42648B1}"/>
              </a:ext>
            </a:extLst>
          </p:cNvPr>
          <p:cNvSpPr>
            <a:spLocks noGrp="1"/>
          </p:cNvSpPr>
          <p:nvPr userDrawn="1">
            <p:ph type="dt" sz="half" idx="11"/>
          </p:nvPr>
        </p:nvSpPr>
        <p:spPr/>
        <p:txBody>
          <a:bodyPr/>
          <a:lstStyle/>
          <a:p>
            <a:fld id="{6374C71D-B710-4947-8D32-4D20FA072AC1}" type="datetime1">
              <a:rPr lang="de-DE" smtClean="0"/>
              <a:t>24.12.20</a:t>
            </a:fld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CB12FED-5BB3-0046-9C4D-CB8C7C90D71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393B78F-1859-444B-98B0-B75F1F028ACF}"/>
              </a:ext>
            </a:extLst>
          </p:cNvPr>
          <p:cNvGrpSpPr/>
          <p:nvPr userDrawn="1"/>
        </p:nvGrpSpPr>
        <p:grpSpPr>
          <a:xfrm>
            <a:off x="838199" y="5567294"/>
            <a:ext cx="10613378" cy="354745"/>
            <a:chOff x="838199" y="5567294"/>
            <a:chExt cx="10613378" cy="354745"/>
          </a:xfrm>
        </p:grpSpPr>
        <p:sp>
          <p:nvSpPr>
            <p:cNvPr id="14" name="Datumsplatzhalter 3">
              <a:extLst>
                <a:ext uri="{FF2B5EF4-FFF2-40B4-BE49-F238E27FC236}">
                  <a16:creationId xmlns:a16="http://schemas.microsoft.com/office/drawing/2014/main" id="{A4A7EAEE-6E93-C547-A762-703BE791EF1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38199" y="5570142"/>
              <a:ext cx="1445859" cy="351897"/>
            </a:xfrm>
            <a:prstGeom prst="rect">
              <a:avLst/>
            </a:prstGeom>
            <a:solidFill>
              <a:srgbClr val="FFDC68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200" b="0" i="0" baseline="0" dirty="0" err="1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Overview</a:t>
              </a:r>
              <a:endParaRPr lang="de-DE" sz="1200" b="0" i="0" baseline="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Datumsplatzhalter 3">
              <a:extLst>
                <a:ext uri="{FF2B5EF4-FFF2-40B4-BE49-F238E27FC236}">
                  <a16:creationId xmlns:a16="http://schemas.microsoft.com/office/drawing/2014/main" id="{E76739BE-E2CF-484C-8456-E1B5EB8C2D4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284058" y="5572990"/>
              <a:ext cx="1565944" cy="349049"/>
            </a:xfrm>
            <a:prstGeom prst="rect">
              <a:avLst/>
            </a:prstGeom>
            <a:solidFill>
              <a:srgbClr val="FFDC68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100" b="0" i="0" baseline="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IBM Cloud Account </a:t>
              </a:r>
              <a:r>
                <a:rPr lang="de-DE" sz="1100" b="0" i="0" baseline="0" dirty="0" err="1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Preferences</a:t>
              </a:r>
              <a:endParaRPr lang="de-DE" sz="1100" b="0" i="0" baseline="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Datumsplatzhalter 3">
              <a:extLst>
                <a:ext uri="{FF2B5EF4-FFF2-40B4-BE49-F238E27FC236}">
                  <a16:creationId xmlns:a16="http://schemas.microsoft.com/office/drawing/2014/main" id="{AAA214F6-2B3E-9345-9316-64553D857C0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50002" y="5570142"/>
              <a:ext cx="1565944" cy="349049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200" b="1" i="0" baseline="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Watson</a:t>
              </a:r>
              <a:r>
                <a:rPr lang="de-DE" sz="1200" b="1" i="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200" b="1" i="0" dirty="0" err="1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Assistant</a:t>
              </a:r>
              <a:endParaRPr lang="de-DE" sz="1200" b="1" i="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Datumsplatzhalter 3">
              <a:extLst>
                <a:ext uri="{FF2B5EF4-FFF2-40B4-BE49-F238E27FC236}">
                  <a16:creationId xmlns:a16="http://schemas.microsoft.com/office/drawing/2014/main" id="{B8BC95F3-6B34-314F-923F-51CAB900B8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415946" y="5567294"/>
              <a:ext cx="1445859" cy="351897"/>
            </a:xfrm>
            <a:prstGeom prst="rect">
              <a:avLst/>
            </a:prstGeom>
            <a:solidFill>
              <a:srgbClr val="FFDB69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200" b="0" i="0" baseline="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Cloud </a:t>
              </a:r>
              <a:r>
                <a:rPr lang="de-DE" sz="1200" b="0" i="0" baseline="0" dirty="0" err="1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Functions</a:t>
              </a:r>
              <a:endParaRPr lang="de-DE" sz="1200" b="0" i="0" baseline="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Datumsplatzhalter 3">
              <a:extLst>
                <a:ext uri="{FF2B5EF4-FFF2-40B4-BE49-F238E27FC236}">
                  <a16:creationId xmlns:a16="http://schemas.microsoft.com/office/drawing/2014/main" id="{7D9D211B-B27B-0D46-9CC9-87E7AF6064E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861805" y="5570142"/>
              <a:ext cx="1565944" cy="349049"/>
            </a:xfrm>
            <a:prstGeom prst="rect">
              <a:avLst/>
            </a:prstGeom>
            <a:solidFill>
              <a:srgbClr val="FFDB69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2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Open </a:t>
              </a:r>
              <a:r>
                <a:rPr lang="de-DE" sz="1200" dirty="0" err="1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Whisk</a:t>
              </a:r>
              <a:r>
                <a:rPr lang="de-DE" sz="12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Action</a:t>
              </a:r>
            </a:p>
          </p:txBody>
        </p:sp>
        <p:sp>
          <p:nvSpPr>
            <p:cNvPr id="27" name="Datumsplatzhalter 3">
              <a:extLst>
                <a:ext uri="{FF2B5EF4-FFF2-40B4-BE49-F238E27FC236}">
                  <a16:creationId xmlns:a16="http://schemas.microsoft.com/office/drawing/2014/main" id="{CAD90ED9-2604-8644-97CA-2B9F76856E3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427749" y="5567294"/>
              <a:ext cx="1565944" cy="349049"/>
            </a:xfrm>
            <a:prstGeom prst="rect">
              <a:avLst/>
            </a:prstGeom>
            <a:solidFill>
              <a:srgbClr val="FFDB69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2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Alexa </a:t>
              </a:r>
              <a:r>
                <a:rPr lang="de-DE" sz="1200" dirty="0" err="1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Skill</a:t>
              </a:r>
              <a:endParaRPr lang="de-DE" sz="1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Datumsplatzhalter 3">
              <a:extLst>
                <a:ext uri="{FF2B5EF4-FFF2-40B4-BE49-F238E27FC236}">
                  <a16:creationId xmlns:a16="http://schemas.microsoft.com/office/drawing/2014/main" id="{BC0AB835-5777-EF4D-AD53-1E9E60B551C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05718" y="5567294"/>
              <a:ext cx="1445859" cy="351897"/>
            </a:xfrm>
            <a:prstGeom prst="rect">
              <a:avLst/>
            </a:prstGeom>
            <a:solidFill>
              <a:srgbClr val="FFDC68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200" b="0" i="0" baseline="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Google </a:t>
              </a:r>
              <a:r>
                <a:rPr lang="de-DE" sz="1200" b="0" i="0" baseline="0" dirty="0" err="1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Calendar</a:t>
              </a:r>
              <a:r>
                <a:rPr lang="de-DE" sz="1200" b="0" i="0" baseline="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7236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1">
            <a:extLst>
              <a:ext uri="{FF2B5EF4-FFF2-40B4-BE49-F238E27FC236}">
                <a16:creationId xmlns:a16="http://schemas.microsoft.com/office/drawing/2014/main" id="{E41423B8-B67E-3740-BA64-69C6DB2F3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6BCD83D1-3018-714B-BA6A-581E1AEA93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774825"/>
            <a:ext cx="1051560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Ecken des Rechtecks auf der gleichen Seite abrunden 9">
            <a:extLst>
              <a:ext uri="{FF2B5EF4-FFF2-40B4-BE49-F238E27FC236}">
                <a16:creationId xmlns:a16="http://schemas.microsoft.com/office/drawing/2014/main" id="{03AAA00C-27C9-8A4C-8500-8DEC7AB6F764}"/>
              </a:ext>
            </a:extLst>
          </p:cNvPr>
          <p:cNvSpPr/>
          <p:nvPr userDrawn="1"/>
        </p:nvSpPr>
        <p:spPr>
          <a:xfrm rot="5400000">
            <a:off x="4445683" y="-2183314"/>
            <a:ext cx="100234" cy="7315201"/>
          </a:xfrm>
          <a:prstGeom prst="round2Same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1A7FC34-99E6-BA43-8BED-66DC25569F3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374C71D-B710-4947-8D32-4D20FA072AC1}" type="datetime1">
              <a:rPr lang="de-DE" smtClean="0"/>
              <a:t>24.12.20</a:t>
            </a:fld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535FD7F-B98E-D145-8A73-E98FBCACA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8998AE8-5A9E-0940-A5C0-7805360E8C75}"/>
              </a:ext>
            </a:extLst>
          </p:cNvPr>
          <p:cNvGrpSpPr/>
          <p:nvPr userDrawn="1"/>
        </p:nvGrpSpPr>
        <p:grpSpPr>
          <a:xfrm>
            <a:off x="838199" y="5567294"/>
            <a:ext cx="10613378" cy="354745"/>
            <a:chOff x="838199" y="5567294"/>
            <a:chExt cx="10613378" cy="354745"/>
          </a:xfrm>
        </p:grpSpPr>
        <p:sp>
          <p:nvSpPr>
            <p:cNvPr id="19" name="Datumsplatzhalter 3">
              <a:extLst>
                <a:ext uri="{FF2B5EF4-FFF2-40B4-BE49-F238E27FC236}">
                  <a16:creationId xmlns:a16="http://schemas.microsoft.com/office/drawing/2014/main" id="{BAB763F3-F1C8-6C41-B777-667A4544B11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38199" y="5570142"/>
              <a:ext cx="1445859" cy="351897"/>
            </a:xfrm>
            <a:prstGeom prst="rect">
              <a:avLst/>
            </a:prstGeom>
            <a:solidFill>
              <a:srgbClr val="FFDC68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200" b="0" i="0" baseline="0" dirty="0" err="1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Overview</a:t>
              </a:r>
              <a:endParaRPr lang="de-DE" sz="1200" b="0" i="0" baseline="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Datumsplatzhalter 3">
              <a:extLst>
                <a:ext uri="{FF2B5EF4-FFF2-40B4-BE49-F238E27FC236}">
                  <a16:creationId xmlns:a16="http://schemas.microsoft.com/office/drawing/2014/main" id="{A338B661-7428-0F41-8C9E-49066F30B6D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284058" y="5572990"/>
              <a:ext cx="1565944" cy="349049"/>
            </a:xfrm>
            <a:prstGeom prst="rect">
              <a:avLst/>
            </a:prstGeom>
            <a:solidFill>
              <a:srgbClr val="FFDC68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100" b="0" i="0" baseline="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IBM Cloud Account </a:t>
              </a:r>
              <a:r>
                <a:rPr lang="de-DE" sz="1100" b="0" i="0" baseline="0" dirty="0" err="1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Preferences</a:t>
              </a:r>
              <a:endParaRPr lang="de-DE" sz="1100" b="0" i="0" baseline="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Datumsplatzhalter 3">
              <a:extLst>
                <a:ext uri="{FF2B5EF4-FFF2-40B4-BE49-F238E27FC236}">
                  <a16:creationId xmlns:a16="http://schemas.microsoft.com/office/drawing/2014/main" id="{077C2F19-57D1-7640-987A-AE64F5EFA51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50002" y="5570142"/>
              <a:ext cx="1565944" cy="349049"/>
            </a:xfrm>
            <a:prstGeom prst="rect">
              <a:avLst/>
            </a:prstGeom>
            <a:solidFill>
              <a:srgbClr val="FFDC68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200" b="0" i="0" baseline="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Watson</a:t>
              </a:r>
              <a:r>
                <a:rPr lang="de-DE" sz="1200" b="0" i="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200" b="0" i="0" dirty="0" err="1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Assistant</a:t>
              </a:r>
              <a:endParaRPr lang="de-DE" sz="1200" b="0" i="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Datumsplatzhalter 3">
              <a:extLst>
                <a:ext uri="{FF2B5EF4-FFF2-40B4-BE49-F238E27FC236}">
                  <a16:creationId xmlns:a16="http://schemas.microsoft.com/office/drawing/2014/main" id="{7C60B9EF-A172-E842-B841-2B785B05AFA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415946" y="5567294"/>
              <a:ext cx="1445859" cy="351897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200" b="1" i="0" baseline="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Cloud </a:t>
              </a:r>
              <a:r>
                <a:rPr lang="de-DE" sz="1200" b="1" i="0" baseline="0" dirty="0" err="1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Functions</a:t>
              </a:r>
              <a:endParaRPr lang="de-DE" sz="1200" b="1" i="0" baseline="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Datumsplatzhalter 3">
              <a:extLst>
                <a:ext uri="{FF2B5EF4-FFF2-40B4-BE49-F238E27FC236}">
                  <a16:creationId xmlns:a16="http://schemas.microsoft.com/office/drawing/2014/main" id="{EBA7294A-557F-AA4E-9963-38A904F2FDA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861805" y="5570142"/>
              <a:ext cx="1565944" cy="349049"/>
            </a:xfrm>
            <a:prstGeom prst="rect">
              <a:avLst/>
            </a:prstGeom>
            <a:solidFill>
              <a:srgbClr val="FFDB69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2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Open </a:t>
              </a:r>
              <a:r>
                <a:rPr lang="de-DE" sz="1200" dirty="0" err="1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Whisk</a:t>
              </a:r>
              <a:r>
                <a:rPr lang="de-DE" sz="12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Action</a:t>
              </a:r>
            </a:p>
          </p:txBody>
        </p:sp>
        <p:sp>
          <p:nvSpPr>
            <p:cNvPr id="25" name="Datumsplatzhalter 3">
              <a:extLst>
                <a:ext uri="{FF2B5EF4-FFF2-40B4-BE49-F238E27FC236}">
                  <a16:creationId xmlns:a16="http://schemas.microsoft.com/office/drawing/2014/main" id="{A3FFE1CE-4E02-BC44-B4DB-2343D69A0BE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427749" y="5567294"/>
              <a:ext cx="1565944" cy="349049"/>
            </a:xfrm>
            <a:prstGeom prst="rect">
              <a:avLst/>
            </a:prstGeom>
            <a:solidFill>
              <a:srgbClr val="FFDB69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2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Alexa </a:t>
              </a:r>
              <a:r>
                <a:rPr lang="de-DE" sz="1200" dirty="0" err="1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Skill</a:t>
              </a:r>
              <a:endParaRPr lang="de-DE" sz="1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Datumsplatzhalter 3">
              <a:extLst>
                <a:ext uri="{FF2B5EF4-FFF2-40B4-BE49-F238E27FC236}">
                  <a16:creationId xmlns:a16="http://schemas.microsoft.com/office/drawing/2014/main" id="{A53A7E88-7D2A-E14E-BDF1-F7F4AFB3861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05718" y="5567294"/>
              <a:ext cx="1445859" cy="351897"/>
            </a:xfrm>
            <a:prstGeom prst="rect">
              <a:avLst/>
            </a:prstGeom>
            <a:solidFill>
              <a:srgbClr val="FFDC68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200" b="0" i="0" baseline="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Google </a:t>
              </a:r>
              <a:r>
                <a:rPr lang="de-DE" sz="1200" b="0" i="0" baseline="0" dirty="0" err="1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Calendar</a:t>
              </a:r>
              <a:r>
                <a:rPr lang="de-DE" sz="1200" b="0" i="0" baseline="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23784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1">
            <a:extLst>
              <a:ext uri="{FF2B5EF4-FFF2-40B4-BE49-F238E27FC236}">
                <a16:creationId xmlns:a16="http://schemas.microsoft.com/office/drawing/2014/main" id="{E41423B8-B67E-3740-BA64-69C6DB2F3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6BCD83D1-3018-714B-BA6A-581E1AEA93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774825"/>
            <a:ext cx="1051560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Ecken des Rechtecks auf der gleichen Seite abrunden 9">
            <a:extLst>
              <a:ext uri="{FF2B5EF4-FFF2-40B4-BE49-F238E27FC236}">
                <a16:creationId xmlns:a16="http://schemas.microsoft.com/office/drawing/2014/main" id="{03AAA00C-27C9-8A4C-8500-8DEC7AB6F764}"/>
              </a:ext>
            </a:extLst>
          </p:cNvPr>
          <p:cNvSpPr/>
          <p:nvPr userDrawn="1"/>
        </p:nvSpPr>
        <p:spPr>
          <a:xfrm rot="5400000">
            <a:off x="4445683" y="-2183314"/>
            <a:ext cx="100234" cy="7315201"/>
          </a:xfrm>
          <a:prstGeom prst="round2Same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1A7FC34-99E6-BA43-8BED-66DC25569F3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374C71D-B710-4947-8D32-4D20FA072AC1}" type="datetime1">
              <a:rPr lang="de-DE" smtClean="0"/>
              <a:t>24.12.20</a:t>
            </a:fld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535FD7F-B98E-D145-8A73-E98FBCACA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7B193A5-BED8-FE4D-8E52-099BF23073D2}"/>
              </a:ext>
            </a:extLst>
          </p:cNvPr>
          <p:cNvGrpSpPr/>
          <p:nvPr userDrawn="1"/>
        </p:nvGrpSpPr>
        <p:grpSpPr>
          <a:xfrm>
            <a:off x="838199" y="5567294"/>
            <a:ext cx="10613378" cy="354745"/>
            <a:chOff x="838199" y="5567294"/>
            <a:chExt cx="10613378" cy="354745"/>
          </a:xfrm>
        </p:grpSpPr>
        <p:sp>
          <p:nvSpPr>
            <p:cNvPr id="16" name="Datumsplatzhalter 3">
              <a:extLst>
                <a:ext uri="{FF2B5EF4-FFF2-40B4-BE49-F238E27FC236}">
                  <a16:creationId xmlns:a16="http://schemas.microsoft.com/office/drawing/2014/main" id="{432BC4A9-DD16-6145-909E-ED13D8A1563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38199" y="5570142"/>
              <a:ext cx="1445859" cy="351897"/>
            </a:xfrm>
            <a:prstGeom prst="rect">
              <a:avLst/>
            </a:prstGeom>
            <a:solidFill>
              <a:srgbClr val="FFDB69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200" b="0" dirty="0" err="1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Overview</a:t>
              </a:r>
              <a:endParaRPr lang="de-DE" sz="1200" b="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Datumsplatzhalter 3">
              <a:extLst>
                <a:ext uri="{FF2B5EF4-FFF2-40B4-BE49-F238E27FC236}">
                  <a16:creationId xmlns:a16="http://schemas.microsoft.com/office/drawing/2014/main" id="{6682DD44-7B68-8F4B-B87A-E7895E07203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284058" y="5572990"/>
              <a:ext cx="1565944" cy="349049"/>
            </a:xfrm>
            <a:prstGeom prst="rect">
              <a:avLst/>
            </a:prstGeom>
            <a:solidFill>
              <a:srgbClr val="FFDB69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100" baseline="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IBM Cloud Account </a:t>
              </a:r>
              <a:r>
                <a:rPr lang="de-DE" sz="1100" baseline="0" dirty="0" err="1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Preferences</a:t>
              </a:r>
              <a:endParaRPr lang="de-DE" sz="1100" baseline="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Datumsplatzhalter 3">
              <a:extLst>
                <a:ext uri="{FF2B5EF4-FFF2-40B4-BE49-F238E27FC236}">
                  <a16:creationId xmlns:a16="http://schemas.microsoft.com/office/drawing/2014/main" id="{13F40966-6E4A-7941-B7E3-6E7CBE442B8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50002" y="5570142"/>
              <a:ext cx="1565944" cy="349049"/>
            </a:xfrm>
            <a:prstGeom prst="rect">
              <a:avLst/>
            </a:prstGeom>
            <a:solidFill>
              <a:srgbClr val="FFDB69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2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Watson </a:t>
              </a:r>
              <a:r>
                <a:rPr lang="de-DE" sz="1200" dirty="0" err="1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Assistant</a:t>
              </a:r>
              <a:endParaRPr lang="de-DE" sz="1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Datumsplatzhalter 3">
              <a:extLst>
                <a:ext uri="{FF2B5EF4-FFF2-40B4-BE49-F238E27FC236}">
                  <a16:creationId xmlns:a16="http://schemas.microsoft.com/office/drawing/2014/main" id="{99DAB366-48A5-324E-946E-3CAA7CFB6C9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415946" y="5567294"/>
              <a:ext cx="1445859" cy="351897"/>
            </a:xfrm>
            <a:prstGeom prst="rect">
              <a:avLst/>
            </a:prstGeom>
            <a:solidFill>
              <a:srgbClr val="FFDB69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200" b="0" i="0" baseline="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Cloud </a:t>
              </a:r>
              <a:r>
                <a:rPr lang="de-DE" sz="1200" b="0" i="0" baseline="0" dirty="0" err="1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Functions</a:t>
              </a:r>
              <a:endParaRPr lang="de-DE" sz="1200" b="0" i="0" baseline="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Datumsplatzhalter 3">
              <a:extLst>
                <a:ext uri="{FF2B5EF4-FFF2-40B4-BE49-F238E27FC236}">
                  <a16:creationId xmlns:a16="http://schemas.microsoft.com/office/drawing/2014/main" id="{D3219D9E-556B-3E45-85B5-D3ACF802B9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861805" y="5570142"/>
              <a:ext cx="1565944" cy="349049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100" b="1" i="0" baseline="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Open </a:t>
              </a:r>
              <a:r>
                <a:rPr lang="de-DE" sz="1100" b="1" i="0" baseline="0" dirty="0" err="1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Whisk</a:t>
              </a:r>
              <a:r>
                <a:rPr lang="de-DE" sz="1100" b="1" i="0" baseline="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Action</a:t>
              </a:r>
            </a:p>
          </p:txBody>
        </p:sp>
        <p:sp>
          <p:nvSpPr>
            <p:cNvPr id="28" name="Datumsplatzhalter 3">
              <a:extLst>
                <a:ext uri="{FF2B5EF4-FFF2-40B4-BE49-F238E27FC236}">
                  <a16:creationId xmlns:a16="http://schemas.microsoft.com/office/drawing/2014/main" id="{40E47FB3-908F-F64A-A5A8-29F12C017CB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427749" y="5567294"/>
              <a:ext cx="1565944" cy="349049"/>
            </a:xfrm>
            <a:prstGeom prst="rect">
              <a:avLst/>
            </a:prstGeom>
            <a:solidFill>
              <a:srgbClr val="FFDB69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2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Alexa </a:t>
              </a:r>
              <a:r>
                <a:rPr lang="de-DE" sz="1200" dirty="0" err="1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Skill</a:t>
              </a:r>
              <a:endParaRPr lang="de-DE" sz="1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Datumsplatzhalter 3">
              <a:extLst>
                <a:ext uri="{FF2B5EF4-FFF2-40B4-BE49-F238E27FC236}">
                  <a16:creationId xmlns:a16="http://schemas.microsoft.com/office/drawing/2014/main" id="{405B4871-DEC2-0E4D-83B1-B048F26BDF7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05718" y="5567294"/>
              <a:ext cx="1445859" cy="351897"/>
            </a:xfrm>
            <a:prstGeom prst="rect">
              <a:avLst/>
            </a:prstGeom>
            <a:solidFill>
              <a:srgbClr val="FFDC68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200" b="0" i="0" baseline="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Google </a:t>
              </a:r>
              <a:r>
                <a:rPr lang="de-DE" sz="1200" b="0" i="0" baseline="0" dirty="0" err="1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Calendar</a:t>
              </a:r>
              <a:r>
                <a:rPr lang="de-DE" sz="1200" b="0" i="0" baseline="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75984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1">
            <a:extLst>
              <a:ext uri="{FF2B5EF4-FFF2-40B4-BE49-F238E27FC236}">
                <a16:creationId xmlns:a16="http://schemas.microsoft.com/office/drawing/2014/main" id="{E41423B8-B67E-3740-BA64-69C6DB2F3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6BCD83D1-3018-714B-BA6A-581E1AEA93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774825"/>
            <a:ext cx="1051560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Ecken des Rechtecks auf der gleichen Seite abrunden 9">
            <a:extLst>
              <a:ext uri="{FF2B5EF4-FFF2-40B4-BE49-F238E27FC236}">
                <a16:creationId xmlns:a16="http://schemas.microsoft.com/office/drawing/2014/main" id="{03AAA00C-27C9-8A4C-8500-8DEC7AB6F764}"/>
              </a:ext>
            </a:extLst>
          </p:cNvPr>
          <p:cNvSpPr/>
          <p:nvPr userDrawn="1"/>
        </p:nvSpPr>
        <p:spPr>
          <a:xfrm rot="5400000">
            <a:off x="4445683" y="-2183314"/>
            <a:ext cx="100234" cy="7315201"/>
          </a:xfrm>
          <a:prstGeom prst="round2Same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1A7FC34-99E6-BA43-8BED-66DC25569F3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374C71D-B710-4947-8D32-4D20FA072AC1}" type="datetime1">
              <a:rPr lang="de-DE" smtClean="0"/>
              <a:t>24.12.20</a:t>
            </a:fld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535FD7F-B98E-D145-8A73-E98FBCACA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EE14304-24A1-6C49-AAF0-531BFB5138C4}"/>
              </a:ext>
            </a:extLst>
          </p:cNvPr>
          <p:cNvGrpSpPr/>
          <p:nvPr userDrawn="1"/>
        </p:nvGrpSpPr>
        <p:grpSpPr>
          <a:xfrm>
            <a:off x="838199" y="5567294"/>
            <a:ext cx="10613378" cy="354745"/>
            <a:chOff x="838199" y="5567294"/>
            <a:chExt cx="10613378" cy="354745"/>
          </a:xfrm>
        </p:grpSpPr>
        <p:sp>
          <p:nvSpPr>
            <p:cNvPr id="19" name="Datumsplatzhalter 3">
              <a:extLst>
                <a:ext uri="{FF2B5EF4-FFF2-40B4-BE49-F238E27FC236}">
                  <a16:creationId xmlns:a16="http://schemas.microsoft.com/office/drawing/2014/main" id="{82107650-CD35-9B44-BA54-3896402F46D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38199" y="5570142"/>
              <a:ext cx="1445859" cy="351897"/>
            </a:xfrm>
            <a:prstGeom prst="rect">
              <a:avLst/>
            </a:prstGeom>
            <a:solidFill>
              <a:srgbClr val="FFDB69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200" b="0" dirty="0" err="1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Overview</a:t>
              </a:r>
              <a:endParaRPr lang="de-DE" sz="1200" b="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Datumsplatzhalter 3">
              <a:extLst>
                <a:ext uri="{FF2B5EF4-FFF2-40B4-BE49-F238E27FC236}">
                  <a16:creationId xmlns:a16="http://schemas.microsoft.com/office/drawing/2014/main" id="{E3F55409-7441-E043-B504-6AB02FFD539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284058" y="5572990"/>
              <a:ext cx="1565944" cy="349049"/>
            </a:xfrm>
            <a:prstGeom prst="rect">
              <a:avLst/>
            </a:prstGeom>
            <a:solidFill>
              <a:srgbClr val="FFDB69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100" baseline="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IBM Cloud Account </a:t>
              </a:r>
              <a:r>
                <a:rPr lang="de-DE" sz="1100" baseline="0" dirty="0" err="1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Preferences</a:t>
              </a:r>
              <a:endParaRPr lang="de-DE" sz="1100" baseline="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Datumsplatzhalter 3">
              <a:extLst>
                <a:ext uri="{FF2B5EF4-FFF2-40B4-BE49-F238E27FC236}">
                  <a16:creationId xmlns:a16="http://schemas.microsoft.com/office/drawing/2014/main" id="{02FCCE5C-A318-C14D-B62F-756CFE55997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50002" y="5570142"/>
              <a:ext cx="1565944" cy="349049"/>
            </a:xfrm>
            <a:prstGeom prst="rect">
              <a:avLst/>
            </a:prstGeom>
            <a:solidFill>
              <a:srgbClr val="FFDB69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2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Watson </a:t>
              </a:r>
              <a:r>
                <a:rPr lang="de-DE" sz="1200" dirty="0" err="1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Assistant</a:t>
              </a:r>
              <a:endParaRPr lang="de-DE" sz="1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Datumsplatzhalter 3">
              <a:extLst>
                <a:ext uri="{FF2B5EF4-FFF2-40B4-BE49-F238E27FC236}">
                  <a16:creationId xmlns:a16="http://schemas.microsoft.com/office/drawing/2014/main" id="{E3331243-D2CB-A343-994A-E09F2D2A98C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415946" y="5567294"/>
              <a:ext cx="1445859" cy="351897"/>
            </a:xfrm>
            <a:prstGeom prst="rect">
              <a:avLst/>
            </a:prstGeom>
            <a:solidFill>
              <a:srgbClr val="FFDB69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200" b="0" i="0" baseline="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Cloud </a:t>
              </a:r>
              <a:r>
                <a:rPr lang="de-DE" sz="1200" b="0" i="0" baseline="0" dirty="0" err="1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Functions</a:t>
              </a:r>
              <a:endParaRPr lang="de-DE" sz="1200" b="0" i="0" baseline="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Datumsplatzhalter 3">
              <a:extLst>
                <a:ext uri="{FF2B5EF4-FFF2-40B4-BE49-F238E27FC236}">
                  <a16:creationId xmlns:a16="http://schemas.microsoft.com/office/drawing/2014/main" id="{8D8B51DC-8760-2941-B323-6FDFE65E2FF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861805" y="5570142"/>
              <a:ext cx="1565944" cy="349049"/>
            </a:xfrm>
            <a:prstGeom prst="rect">
              <a:avLst/>
            </a:prstGeom>
            <a:solidFill>
              <a:srgbClr val="FFDB69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2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Open </a:t>
              </a:r>
              <a:r>
                <a:rPr lang="de-DE" sz="1200" dirty="0" err="1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Whisk</a:t>
              </a:r>
              <a:r>
                <a:rPr lang="de-DE" sz="12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Action</a:t>
              </a:r>
            </a:p>
          </p:txBody>
        </p:sp>
        <p:sp>
          <p:nvSpPr>
            <p:cNvPr id="25" name="Datumsplatzhalter 3">
              <a:extLst>
                <a:ext uri="{FF2B5EF4-FFF2-40B4-BE49-F238E27FC236}">
                  <a16:creationId xmlns:a16="http://schemas.microsoft.com/office/drawing/2014/main" id="{3EAD2BB5-7017-264F-B603-5565C48A419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427749" y="5567294"/>
              <a:ext cx="1565944" cy="349049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200" b="1" i="0" baseline="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Alexa </a:t>
              </a:r>
              <a:r>
                <a:rPr lang="de-DE" sz="1200" b="1" i="0" baseline="0" dirty="0" err="1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Skill</a:t>
              </a:r>
              <a:endParaRPr lang="de-DE" sz="1200" b="1" i="0" baseline="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Datumsplatzhalter 3">
              <a:extLst>
                <a:ext uri="{FF2B5EF4-FFF2-40B4-BE49-F238E27FC236}">
                  <a16:creationId xmlns:a16="http://schemas.microsoft.com/office/drawing/2014/main" id="{0CB31CCC-5722-304D-A39D-E82395A71F9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05718" y="5567294"/>
              <a:ext cx="1445859" cy="351897"/>
            </a:xfrm>
            <a:prstGeom prst="rect">
              <a:avLst/>
            </a:prstGeom>
            <a:solidFill>
              <a:srgbClr val="FFDC68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200" b="0" i="0" baseline="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Google </a:t>
              </a:r>
              <a:r>
                <a:rPr lang="de-DE" sz="1200" b="0" i="0" baseline="0" dirty="0" err="1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Calendar</a:t>
              </a:r>
              <a:r>
                <a:rPr lang="de-DE" sz="1200" b="0" i="0" baseline="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69983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1">
            <a:extLst>
              <a:ext uri="{FF2B5EF4-FFF2-40B4-BE49-F238E27FC236}">
                <a16:creationId xmlns:a16="http://schemas.microsoft.com/office/drawing/2014/main" id="{E41423B8-B67E-3740-BA64-69C6DB2F3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6BCD83D1-3018-714B-BA6A-581E1AEA93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774825"/>
            <a:ext cx="1051560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Ecken des Rechtecks auf der gleichen Seite abrunden 9">
            <a:extLst>
              <a:ext uri="{FF2B5EF4-FFF2-40B4-BE49-F238E27FC236}">
                <a16:creationId xmlns:a16="http://schemas.microsoft.com/office/drawing/2014/main" id="{03AAA00C-27C9-8A4C-8500-8DEC7AB6F764}"/>
              </a:ext>
            </a:extLst>
          </p:cNvPr>
          <p:cNvSpPr/>
          <p:nvPr userDrawn="1"/>
        </p:nvSpPr>
        <p:spPr>
          <a:xfrm rot="5400000">
            <a:off x="4445683" y="-2183314"/>
            <a:ext cx="100234" cy="7315201"/>
          </a:xfrm>
          <a:prstGeom prst="round2Same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1A7FC34-99E6-BA43-8BED-66DC25569F3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374C71D-B710-4947-8D32-4D20FA072AC1}" type="datetime1">
              <a:rPr lang="de-DE" smtClean="0"/>
              <a:t>24.12.20</a:t>
            </a:fld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535FD7F-B98E-D145-8A73-E98FBCACA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7B193A5-BED8-FE4D-8E52-099BF23073D2}"/>
              </a:ext>
            </a:extLst>
          </p:cNvPr>
          <p:cNvGrpSpPr/>
          <p:nvPr userDrawn="1"/>
        </p:nvGrpSpPr>
        <p:grpSpPr>
          <a:xfrm>
            <a:off x="838199" y="5567294"/>
            <a:ext cx="10613378" cy="354745"/>
            <a:chOff x="838199" y="5567294"/>
            <a:chExt cx="10613378" cy="354745"/>
          </a:xfrm>
        </p:grpSpPr>
        <p:sp>
          <p:nvSpPr>
            <p:cNvPr id="16" name="Datumsplatzhalter 3">
              <a:extLst>
                <a:ext uri="{FF2B5EF4-FFF2-40B4-BE49-F238E27FC236}">
                  <a16:creationId xmlns:a16="http://schemas.microsoft.com/office/drawing/2014/main" id="{432BC4A9-DD16-6145-909E-ED13D8A1563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38199" y="5570142"/>
              <a:ext cx="1445859" cy="351897"/>
            </a:xfrm>
            <a:prstGeom prst="rect">
              <a:avLst/>
            </a:prstGeom>
            <a:solidFill>
              <a:srgbClr val="FFDB69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200" b="0" dirty="0" err="1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Overview</a:t>
              </a:r>
              <a:endParaRPr lang="de-DE" sz="1200" b="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Datumsplatzhalter 3">
              <a:extLst>
                <a:ext uri="{FF2B5EF4-FFF2-40B4-BE49-F238E27FC236}">
                  <a16:creationId xmlns:a16="http://schemas.microsoft.com/office/drawing/2014/main" id="{6682DD44-7B68-8F4B-B87A-E7895E07203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284058" y="5572990"/>
              <a:ext cx="1565944" cy="349049"/>
            </a:xfrm>
            <a:prstGeom prst="rect">
              <a:avLst/>
            </a:prstGeom>
            <a:solidFill>
              <a:srgbClr val="FFDB69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100" baseline="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IBM Cloud Account </a:t>
              </a:r>
              <a:r>
                <a:rPr lang="de-DE" sz="1100" baseline="0" dirty="0" err="1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Preferences</a:t>
              </a:r>
              <a:endParaRPr lang="de-DE" sz="1100" baseline="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Datumsplatzhalter 3">
              <a:extLst>
                <a:ext uri="{FF2B5EF4-FFF2-40B4-BE49-F238E27FC236}">
                  <a16:creationId xmlns:a16="http://schemas.microsoft.com/office/drawing/2014/main" id="{13F40966-6E4A-7941-B7E3-6E7CBE442B8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50002" y="5570142"/>
              <a:ext cx="1565944" cy="349049"/>
            </a:xfrm>
            <a:prstGeom prst="rect">
              <a:avLst/>
            </a:prstGeom>
            <a:solidFill>
              <a:srgbClr val="FFDB69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2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Watson </a:t>
              </a:r>
              <a:r>
                <a:rPr lang="de-DE" sz="1200" dirty="0" err="1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Assistant</a:t>
              </a:r>
              <a:endParaRPr lang="de-DE" sz="1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Datumsplatzhalter 3">
              <a:extLst>
                <a:ext uri="{FF2B5EF4-FFF2-40B4-BE49-F238E27FC236}">
                  <a16:creationId xmlns:a16="http://schemas.microsoft.com/office/drawing/2014/main" id="{99DAB366-48A5-324E-946E-3CAA7CFB6C9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415946" y="5567294"/>
              <a:ext cx="1445859" cy="351897"/>
            </a:xfrm>
            <a:prstGeom prst="rect">
              <a:avLst/>
            </a:prstGeom>
            <a:solidFill>
              <a:srgbClr val="FFDB69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200" b="0" i="0" baseline="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Cloud </a:t>
              </a:r>
              <a:r>
                <a:rPr lang="de-DE" sz="1200" b="0" i="0" baseline="0" dirty="0" err="1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Functions</a:t>
              </a:r>
              <a:endParaRPr lang="de-DE" sz="1200" b="0" i="0" baseline="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Datumsplatzhalter 3">
              <a:extLst>
                <a:ext uri="{FF2B5EF4-FFF2-40B4-BE49-F238E27FC236}">
                  <a16:creationId xmlns:a16="http://schemas.microsoft.com/office/drawing/2014/main" id="{D3219D9E-556B-3E45-85B5-D3ACF802B9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861805" y="5570142"/>
              <a:ext cx="1565944" cy="349049"/>
            </a:xfrm>
            <a:prstGeom prst="rect">
              <a:avLst/>
            </a:prstGeom>
            <a:solidFill>
              <a:srgbClr val="FFDB69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2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Open </a:t>
              </a:r>
              <a:r>
                <a:rPr lang="de-DE" sz="1200" dirty="0" err="1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Whisk</a:t>
              </a:r>
              <a:r>
                <a:rPr lang="de-DE" sz="12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Action</a:t>
              </a:r>
            </a:p>
          </p:txBody>
        </p:sp>
        <p:sp>
          <p:nvSpPr>
            <p:cNvPr id="28" name="Datumsplatzhalter 3">
              <a:extLst>
                <a:ext uri="{FF2B5EF4-FFF2-40B4-BE49-F238E27FC236}">
                  <a16:creationId xmlns:a16="http://schemas.microsoft.com/office/drawing/2014/main" id="{40E47FB3-908F-F64A-A5A8-29F12C017CB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427749" y="5567294"/>
              <a:ext cx="1565944" cy="349049"/>
            </a:xfrm>
            <a:prstGeom prst="rect">
              <a:avLst/>
            </a:prstGeom>
            <a:solidFill>
              <a:srgbClr val="FFDB69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2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Alexa </a:t>
              </a:r>
              <a:r>
                <a:rPr lang="de-DE" sz="1200" dirty="0" err="1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Skill</a:t>
              </a:r>
              <a:endParaRPr lang="de-DE" sz="1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Datumsplatzhalter 3">
              <a:extLst>
                <a:ext uri="{FF2B5EF4-FFF2-40B4-BE49-F238E27FC236}">
                  <a16:creationId xmlns:a16="http://schemas.microsoft.com/office/drawing/2014/main" id="{405B4871-DEC2-0E4D-83B1-B048F26BDF7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05718" y="5567294"/>
              <a:ext cx="1445859" cy="351897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200" b="1" i="0" baseline="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Google </a:t>
              </a:r>
              <a:r>
                <a:rPr lang="de-DE" sz="1200" b="1" i="0" baseline="0" dirty="0" err="1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Calendar</a:t>
              </a:r>
              <a:r>
                <a:rPr lang="de-DE" sz="1200" b="1" i="0" baseline="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3329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4C71D-B710-4947-8D32-4D20FA072AC1}" type="datetime1">
              <a:rPr lang="de-DE" smtClean="0"/>
              <a:t>24.12.20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28116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4C71D-B710-4947-8D32-4D20FA072AC1}" type="datetime1">
              <a:rPr lang="de-DE" smtClean="0"/>
              <a:t>24.12.20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2933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4C71D-B710-4947-8D32-4D20FA072AC1}" type="datetime1">
              <a:rPr lang="de-DE" smtClean="0"/>
              <a:t>24.12.20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1879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4C71D-B710-4947-8D32-4D20FA072AC1}" type="datetime1">
              <a:rPr lang="de-DE" smtClean="0"/>
              <a:t>24.12.20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32242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4C71D-B710-4947-8D32-4D20FA072AC1}" type="datetime1">
              <a:rPr lang="de-DE" smtClean="0"/>
              <a:t>24.12.20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424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4C71D-B710-4947-8D32-4D20FA072AC1}" type="datetime1">
              <a:rPr lang="de-DE" smtClean="0"/>
              <a:t>24.12.20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5241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4C71D-B710-4947-8D32-4D20FA072AC1}" type="datetime1">
              <a:rPr lang="de-DE" smtClean="0"/>
              <a:t>24.12.20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87583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4C71D-B710-4947-8D32-4D20FA072AC1}" type="datetime1">
              <a:rPr lang="de-DE" smtClean="0"/>
              <a:t>24.12.20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0953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74C71D-B710-4947-8D32-4D20FA072AC1}" type="datetime1">
              <a:rPr lang="de-DE" smtClean="0"/>
              <a:t>24.12.20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  <p:pic>
        <p:nvPicPr>
          <p:cNvPr id="7" name="Grafik 8">
            <a:extLst>
              <a:ext uri="{FF2B5EF4-FFF2-40B4-BE49-F238E27FC236}">
                <a16:creationId xmlns:a16="http://schemas.microsoft.com/office/drawing/2014/main" id="{F3B36ABD-AE24-D348-9967-C109463BA29F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34" y="6211653"/>
            <a:ext cx="3009610" cy="497302"/>
          </a:xfrm>
          <a:prstGeom prst="rect">
            <a:avLst/>
          </a:prstGeom>
        </p:spPr>
      </p:pic>
      <p:pic>
        <p:nvPicPr>
          <p:cNvPr id="8" name="Grafik 9" descr="PPT_Logo_INF.png">
            <a:extLst>
              <a:ext uri="{FF2B5EF4-FFF2-40B4-BE49-F238E27FC236}">
                <a16:creationId xmlns:a16="http://schemas.microsoft.com/office/drawing/2014/main" id="{23F5705F-F6E1-CB4C-A85D-0A05D73FEC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2" cstate="print"/>
          <a:srcRect r="27689"/>
          <a:stretch/>
        </p:blipFill>
        <p:spPr>
          <a:xfrm>
            <a:off x="10139287" y="738265"/>
            <a:ext cx="1665980" cy="6470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9877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682" r:id="rId13"/>
    <p:sldLayoutId id="2147483679" r:id="rId14"/>
    <p:sldLayoutId id="2147483680" r:id="rId15"/>
    <p:sldLayoutId id="2147483681" r:id="rId16"/>
    <p:sldLayoutId id="2147483685" r:id="rId17"/>
    <p:sldLayoutId id="2147483684" r:id="rId18"/>
    <p:sldLayoutId id="2147483683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BM/alexa-skill-watson-assistant/blob/master/data/assistant/rent_a_car.js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IBM-Cloud/ibm-cloud-cli-release/releases/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cloud.ibm.com/docs/cli?topic=cli-install-ibmcloud-cli" TargetMode="Externa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cloud.ibm.com/docs/openwhisk?topic=openwhisk-cli_install" TargetMode="Externa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ibm.com/docs/openwhisk?topic=openwhisk-cli_install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Link%20to%20original%20repo:%20https:/github.com/IBM/alexa-skill-watson-assistant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Link%20to%20original%20repo:%20https:/github.com/IBM/alexa-skill-watson-assistant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Link%20to%20original%20repo:%20https:/github.com/IBM/alexa-skill-watson-assistant" TargetMode="Externa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Link%20to%20original%20repo:%20https:/github.com/IBM/alexa-skill-watson-assistant" TargetMode="Externa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Link%20to%20original%20repo:%20https:/github.com/IBM/alexa-skill-watson-assistant" TargetMode="External"/><Relationship Id="rId2" Type="http://schemas.openxmlformats.org/officeDocument/2006/relationships/hyperlink" Target="https://cloud.ibm.com/functions/actions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Link%20to%20original%20repo:%20https:/github.com/IBM/alexa-skill-watson-assistant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mazon.com/alexa/console/ask" TargetMode="External"/><Relationship Id="rId2" Type="http://schemas.openxmlformats.org/officeDocument/2006/relationships/hyperlink" Target="https://developer.amazon.com/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github.com/IBM/alexa-skill-watson-assistant" TargetMode="Externa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ithub.com/IBM/alexa-skill-watson-assistant" TargetMode="Externa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IBM/alexa-skill-watson-assistant" TargetMode="Externa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IBM/alexa-skill-watson-assistant" TargetMode="Externa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ithub.com/IBM/alexa-skill-watson-assistant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hub.com/IBM/alexa-skill-watson-assistant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github.com/IBM/alexa-skill-watson-assistant" TargetMode="Externa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github.com/IBM/alexa-skill-watson-assistant" TargetMode="Externa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github.com/IBM/alexa-skill-watson-assistant" TargetMode="Externa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github.com/IBM/alexa-skill-watson-assistant" TargetMode="Externa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github.com/IBM/alexa-skill-watson-assistant" TargetMode="Externa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spesen/public-google-calendar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loud.ibm.com/registration" TargetMode="Externa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spesen/public-google-calenda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spesen/public-google-calendar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spesen/public-google-calendar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Link%20to%20original%20repo:%20https:/github.com/IBM/alexa-skill-watson-assistant" TargetMode="Externa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ibm.com/functions/actions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.png"/><Relationship Id="rId4" Type="http://schemas.openxmlformats.org/officeDocument/2006/relationships/hyperlink" Target="Link%20to%20original%20repo:%20https:/github.com/IBM/alexa-skill-watson-assistant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BM/alexa-skill-watson-assistant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BM/alexa-skill-watson-assistan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github.com/IBM/alexa-skill-watson-assistant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github.com/IBM/alexa-skill-watson-assistant" TargetMode="Externa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BM/alexa-skill-watson-assistant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github.com/IBM/alexa-skill-watson-assistant" TargetMode="Externa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github.com/IBM/alexa-skill-watson-assistant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cloud.ibm.com/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3B5F06E-B4B4-1941-AB9E-406C8D200024}"/>
              </a:ext>
            </a:extLst>
          </p:cNvPr>
          <p:cNvSpPr txBox="1">
            <a:spLocks/>
          </p:cNvSpPr>
          <p:nvPr/>
        </p:nvSpPr>
        <p:spPr>
          <a:xfrm>
            <a:off x="1317252" y="559987"/>
            <a:ext cx="7912097" cy="11772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97280" rtl="0" eaLnBrk="1" latinLnBrk="0" hangingPunct="1">
              <a:spcBef>
                <a:spcPct val="0"/>
              </a:spcBef>
              <a:buNone/>
              <a:defRPr sz="336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US" sz="3000" dirty="0"/>
              <a:t>Watson Assistant &amp; Alexa connection using </a:t>
            </a:r>
            <a:r>
              <a:rPr lang="en-US" sz="3000" dirty="0" err="1"/>
              <a:t>OpenWhisk</a:t>
            </a:r>
            <a:r>
              <a:rPr lang="en-US" sz="3000" dirty="0"/>
              <a:t> - Step by Step Guide</a:t>
            </a:r>
          </a:p>
        </p:txBody>
      </p:sp>
      <p:pic>
        <p:nvPicPr>
          <p:cNvPr id="5" name="Grafik 4" descr="Zurück mit einfarbiger Füllung">
            <a:extLst>
              <a:ext uri="{FF2B5EF4-FFF2-40B4-BE49-F238E27FC236}">
                <a16:creationId xmlns:a16="http://schemas.microsoft.com/office/drawing/2014/main" id="{2789BB9C-B0EF-C345-9DC9-3A0C963C3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99321">
            <a:off x="4876220" y="1934684"/>
            <a:ext cx="1940674" cy="1940674"/>
          </a:xfrm>
          <a:prstGeom prst="rect">
            <a:avLst/>
          </a:prstGeom>
        </p:spPr>
      </p:pic>
      <p:pic>
        <p:nvPicPr>
          <p:cNvPr id="6" name="Grafik 5" descr="Zurück mit einfarbiger Füllung">
            <a:extLst>
              <a:ext uri="{FF2B5EF4-FFF2-40B4-BE49-F238E27FC236}">
                <a16:creationId xmlns:a16="http://schemas.microsoft.com/office/drawing/2014/main" id="{B414C316-9B27-1C4D-8684-6843A72BE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263428">
            <a:off x="4955555" y="3384988"/>
            <a:ext cx="1710267" cy="171026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90BBC71-18CA-6D4A-B41B-210FF0C37B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16" y="2577971"/>
            <a:ext cx="4074100" cy="228503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46F824E-4837-9243-AEB6-B20652F157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700" y="1462897"/>
            <a:ext cx="4025966" cy="411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679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515524-5EC9-BD41-9DBF-04756BED1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53551"/>
            <a:ext cx="10515600" cy="1325563"/>
          </a:xfrm>
        </p:spPr>
        <p:txBody>
          <a:bodyPr/>
          <a:lstStyle/>
          <a:p>
            <a:r>
              <a:rPr lang="de-DE" dirty="0"/>
              <a:t>Create Watson </a:t>
            </a:r>
            <a:r>
              <a:rPr lang="de-DE" dirty="0" err="1"/>
              <a:t>Assistant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600B43-5748-7E49-86D1-BE90C12224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774826"/>
            <a:ext cx="3598332" cy="333904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de-DE" sz="2200" dirty="0"/>
              <a:t>Click on Watson </a:t>
            </a:r>
            <a:br>
              <a:rPr lang="de-DE" sz="2200" dirty="0"/>
            </a:br>
            <a:r>
              <a:rPr lang="de-DE" sz="2200" dirty="0" err="1"/>
              <a:t>Assistant</a:t>
            </a:r>
            <a:endParaRPr lang="de-DE" sz="22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72DD26-F928-B148-8E46-33B1766E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7B78B01-14EA-DA4E-A687-1B768DCF3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990" y="1774826"/>
            <a:ext cx="7933114" cy="3737241"/>
          </a:xfrm>
          <a:prstGeom prst="rect">
            <a:avLst/>
          </a:prstGeom>
        </p:spPr>
      </p:pic>
      <p:sp>
        <p:nvSpPr>
          <p:cNvPr id="12" name="Verbindungsstelle 11">
            <a:extLst>
              <a:ext uri="{FF2B5EF4-FFF2-40B4-BE49-F238E27FC236}">
                <a16:creationId xmlns:a16="http://schemas.microsoft.com/office/drawing/2014/main" id="{E61499C1-2813-F942-9D24-49A8C19B6784}"/>
              </a:ext>
            </a:extLst>
          </p:cNvPr>
          <p:cNvSpPr/>
          <p:nvPr/>
        </p:nvSpPr>
        <p:spPr>
          <a:xfrm>
            <a:off x="6611373" y="3593080"/>
            <a:ext cx="2766348" cy="1560753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26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515524-5EC9-BD41-9DBF-04756BED1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53551"/>
            <a:ext cx="10515600" cy="1325563"/>
          </a:xfrm>
        </p:spPr>
        <p:txBody>
          <a:bodyPr/>
          <a:lstStyle/>
          <a:p>
            <a:r>
              <a:rPr lang="de-DE" dirty="0"/>
              <a:t>Create Watson </a:t>
            </a:r>
            <a:r>
              <a:rPr lang="de-DE" dirty="0" err="1"/>
              <a:t>Assistant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600B43-5748-7E49-86D1-BE90C12224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774826"/>
            <a:ext cx="10169323" cy="326016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de-DE" sz="2200" dirty="0" err="1"/>
              <a:t>Choose</a:t>
            </a:r>
            <a:r>
              <a:rPr lang="de-DE" sz="2200" dirty="0"/>
              <a:t> </a:t>
            </a:r>
            <a:r>
              <a:rPr lang="de-DE" sz="2200" dirty="0" err="1"/>
              <a:t>your</a:t>
            </a:r>
            <a:r>
              <a:rPr lang="de-DE" sz="2200" dirty="0"/>
              <a:t> </a:t>
            </a:r>
            <a:r>
              <a:rPr lang="de-DE" sz="2200" dirty="0" err="1"/>
              <a:t>region</a:t>
            </a:r>
            <a:r>
              <a:rPr lang="de-DE" sz="2200" dirty="0"/>
              <a:t>. </a:t>
            </a:r>
            <a:r>
              <a:rPr lang="de-DE" sz="2200" dirty="0" err="1"/>
              <a:t>If</a:t>
            </a:r>
            <a:r>
              <a:rPr lang="de-DE" sz="2200" dirty="0"/>
              <a:t> </a:t>
            </a:r>
            <a:r>
              <a:rPr lang="de-DE" sz="2200" dirty="0" err="1"/>
              <a:t>you</a:t>
            </a:r>
            <a:r>
              <a:rPr lang="de-DE" sz="2200" dirty="0"/>
              <a:t> </a:t>
            </a:r>
            <a:r>
              <a:rPr lang="de-DE" sz="2200" dirty="0" err="1"/>
              <a:t>are</a:t>
            </a:r>
            <a:r>
              <a:rPr lang="de-DE" sz="2200" dirty="0"/>
              <a:t> in Germany </a:t>
            </a:r>
            <a:r>
              <a:rPr lang="de-DE" sz="2200" dirty="0" err="1"/>
              <a:t>choose</a:t>
            </a:r>
            <a:r>
              <a:rPr lang="de-DE" sz="2200" dirty="0"/>
              <a:t> „London“ </a:t>
            </a:r>
            <a:r>
              <a:rPr lang="de-DE" sz="2200" dirty="0" err="1"/>
              <a:t>as</a:t>
            </a:r>
            <a:r>
              <a:rPr lang="de-DE" sz="2200" dirty="0"/>
              <a:t> </a:t>
            </a:r>
            <a:r>
              <a:rPr lang="de-DE" sz="2200" dirty="0" err="1"/>
              <a:t>region</a:t>
            </a:r>
            <a:r>
              <a:rPr lang="de-DE" sz="2200" dirty="0"/>
              <a:t>. The </a:t>
            </a:r>
            <a:r>
              <a:rPr lang="de-DE" sz="2200" dirty="0" err="1"/>
              <a:t>reason</a:t>
            </a:r>
            <a:r>
              <a:rPr lang="de-DE" sz="2200" dirty="0"/>
              <a:t> will </a:t>
            </a:r>
            <a:r>
              <a:rPr lang="de-DE" sz="2200" dirty="0" err="1"/>
              <a:t>be</a:t>
            </a:r>
            <a:r>
              <a:rPr lang="de-DE" sz="2200" dirty="0"/>
              <a:t> </a:t>
            </a:r>
            <a:r>
              <a:rPr lang="de-DE" sz="2200" dirty="0" err="1"/>
              <a:t>explained</a:t>
            </a:r>
            <a:r>
              <a:rPr lang="de-DE" sz="2200" dirty="0"/>
              <a:t> </a:t>
            </a:r>
            <a:r>
              <a:rPr lang="de-DE" sz="2200" dirty="0" err="1"/>
              <a:t>later</a:t>
            </a:r>
            <a:r>
              <a:rPr lang="de-DE" sz="2200" dirty="0"/>
              <a:t> in </a:t>
            </a:r>
            <a:r>
              <a:rPr lang="de-DE" sz="2200" dirty="0" err="1"/>
              <a:t>the</a:t>
            </a:r>
            <a:r>
              <a:rPr lang="de-DE" sz="2200" dirty="0"/>
              <a:t> Cloud </a:t>
            </a:r>
            <a:r>
              <a:rPr lang="de-DE" sz="2200" dirty="0" err="1"/>
              <a:t>Function</a:t>
            </a:r>
            <a:r>
              <a:rPr lang="de-DE" sz="2200" dirty="0"/>
              <a:t> </a:t>
            </a:r>
            <a:r>
              <a:rPr lang="de-DE" sz="2200" dirty="0" err="1"/>
              <a:t>section</a:t>
            </a:r>
            <a:r>
              <a:rPr lang="de-DE" sz="2200" dirty="0"/>
              <a:t> </a:t>
            </a:r>
            <a:br>
              <a:rPr lang="de-DE" sz="2200" dirty="0"/>
            </a:br>
            <a:endParaRPr lang="de-DE" sz="2200" dirty="0"/>
          </a:p>
          <a:p>
            <a:pPr marL="457200" indent="-457200">
              <a:buFont typeface="+mj-lt"/>
              <a:buAutoNum type="arabicPeriod" startAt="4"/>
            </a:pPr>
            <a:r>
              <a:rPr lang="de-DE" sz="2200" dirty="0"/>
              <a:t>Scroll down </a:t>
            </a:r>
            <a:r>
              <a:rPr lang="de-DE" sz="2200" dirty="0" err="1"/>
              <a:t>and</a:t>
            </a:r>
            <a:r>
              <a:rPr lang="de-DE" sz="2200" dirty="0"/>
              <a:t> </a:t>
            </a:r>
            <a:r>
              <a:rPr lang="de-DE" sz="2200" dirty="0" err="1"/>
              <a:t>give</a:t>
            </a:r>
            <a:r>
              <a:rPr lang="de-DE" sz="2200" dirty="0"/>
              <a:t> </a:t>
            </a:r>
            <a:r>
              <a:rPr lang="de-DE" sz="2200" dirty="0" err="1"/>
              <a:t>your</a:t>
            </a:r>
            <a:r>
              <a:rPr lang="de-DE" sz="2200" dirty="0"/>
              <a:t> </a:t>
            </a:r>
            <a:r>
              <a:rPr lang="de-DE" sz="2200" dirty="0" err="1"/>
              <a:t>Assistant</a:t>
            </a:r>
            <a:r>
              <a:rPr lang="de-DE" sz="2200" dirty="0"/>
              <a:t> a </a:t>
            </a:r>
            <a:r>
              <a:rPr lang="de-DE" sz="2200" dirty="0" err="1"/>
              <a:t>name</a:t>
            </a:r>
            <a:endParaRPr lang="de-DE" sz="2200" dirty="0"/>
          </a:p>
          <a:p>
            <a:pPr marL="457200" indent="-457200">
              <a:buFont typeface="+mj-lt"/>
              <a:buAutoNum type="arabicPeriod" startAt="4"/>
            </a:pPr>
            <a:endParaRPr lang="de-DE" sz="2200" dirty="0"/>
          </a:p>
          <a:p>
            <a:pPr marL="457200" indent="-457200">
              <a:buFont typeface="+mj-lt"/>
              <a:buAutoNum type="arabicPeriod" startAt="4"/>
            </a:pPr>
            <a:r>
              <a:rPr lang="de-DE" sz="2200" dirty="0"/>
              <a:t>Select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resource</a:t>
            </a:r>
            <a:r>
              <a:rPr lang="de-DE" sz="2200" dirty="0"/>
              <a:t> </a:t>
            </a:r>
            <a:r>
              <a:rPr lang="de-DE" sz="2200" dirty="0" err="1"/>
              <a:t>group</a:t>
            </a:r>
            <a:r>
              <a:rPr lang="de-DE" sz="2200" dirty="0"/>
              <a:t>, </a:t>
            </a:r>
            <a:r>
              <a:rPr lang="de-DE" sz="2200" dirty="0" err="1"/>
              <a:t>which</a:t>
            </a:r>
            <a:r>
              <a:rPr lang="de-DE" sz="2200" dirty="0"/>
              <a:t> </a:t>
            </a:r>
            <a:r>
              <a:rPr lang="de-DE" sz="2200" dirty="0" err="1"/>
              <a:t>you</a:t>
            </a:r>
            <a:r>
              <a:rPr lang="de-DE" sz="2200" dirty="0"/>
              <a:t> </a:t>
            </a:r>
            <a:r>
              <a:rPr lang="de-DE" sz="2200" dirty="0" err="1"/>
              <a:t>renamed</a:t>
            </a:r>
            <a:r>
              <a:rPr lang="de-DE" sz="2200" dirty="0"/>
              <a:t> </a:t>
            </a:r>
            <a:r>
              <a:rPr lang="de-DE" sz="2200" dirty="0" err="1"/>
              <a:t>before</a:t>
            </a:r>
            <a:r>
              <a:rPr lang="de-DE" sz="2200" dirty="0"/>
              <a:t> </a:t>
            </a:r>
            <a:r>
              <a:rPr lang="de-DE" sz="2200" dirty="0" err="1"/>
              <a:t>and</a:t>
            </a:r>
            <a:r>
              <a:rPr lang="de-DE" sz="2200" dirty="0"/>
              <a:t> </a:t>
            </a:r>
            <a:r>
              <a:rPr lang="de-DE" sz="2200" dirty="0" err="1"/>
              <a:t>click</a:t>
            </a:r>
            <a:r>
              <a:rPr lang="de-DE" sz="2200" dirty="0"/>
              <a:t> on </a:t>
            </a:r>
            <a:r>
              <a:rPr lang="de-DE" sz="2200" dirty="0" err="1"/>
              <a:t>create</a:t>
            </a:r>
            <a:r>
              <a:rPr lang="de-DE" sz="2200" dirty="0"/>
              <a:t>. </a:t>
            </a:r>
            <a:br>
              <a:rPr lang="de-DE" sz="2200" dirty="0"/>
            </a:br>
            <a:r>
              <a:rPr lang="de-DE" sz="2200" dirty="0"/>
              <a:t>Note:  </a:t>
            </a:r>
            <a:r>
              <a:rPr lang="de-DE" sz="2200" dirty="0" err="1"/>
              <a:t>You</a:t>
            </a:r>
            <a:r>
              <a:rPr lang="de-DE" sz="2200" dirty="0"/>
              <a:t> </a:t>
            </a:r>
            <a:r>
              <a:rPr lang="de-DE" sz="2200" dirty="0" err="1"/>
              <a:t>cant</a:t>
            </a:r>
            <a:r>
              <a:rPr lang="de-DE" sz="2200" dirty="0"/>
              <a:t> </a:t>
            </a:r>
            <a:r>
              <a:rPr lang="de-DE" sz="2200" dirty="0" err="1"/>
              <a:t>change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resource</a:t>
            </a:r>
            <a:r>
              <a:rPr lang="de-DE" sz="2200" dirty="0"/>
              <a:t> </a:t>
            </a:r>
            <a:r>
              <a:rPr lang="de-DE" sz="2200" dirty="0" err="1"/>
              <a:t>group</a:t>
            </a:r>
            <a:r>
              <a:rPr lang="de-DE" sz="2200" dirty="0"/>
              <a:t> </a:t>
            </a:r>
            <a:r>
              <a:rPr lang="de-DE" sz="2200" dirty="0" err="1"/>
              <a:t>once</a:t>
            </a:r>
            <a:r>
              <a:rPr lang="de-DE" sz="2200" dirty="0"/>
              <a:t> </a:t>
            </a:r>
            <a:r>
              <a:rPr lang="de-DE" sz="2200" dirty="0" err="1"/>
              <a:t>you</a:t>
            </a:r>
            <a:r>
              <a:rPr lang="de-DE" sz="2200" dirty="0"/>
              <a:t> </a:t>
            </a:r>
            <a:r>
              <a:rPr lang="de-DE" sz="2200" dirty="0" err="1"/>
              <a:t>created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assistant</a:t>
            </a:r>
            <a:endParaRPr lang="de-DE" sz="22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72DD26-F928-B148-8E46-33B1766E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5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515524-5EC9-BD41-9DBF-04756BED1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53551"/>
            <a:ext cx="10515600" cy="1325563"/>
          </a:xfrm>
        </p:spPr>
        <p:txBody>
          <a:bodyPr/>
          <a:lstStyle/>
          <a:p>
            <a:r>
              <a:rPr lang="de-DE" dirty="0"/>
              <a:t>Create Watson </a:t>
            </a:r>
            <a:r>
              <a:rPr lang="de-DE" dirty="0" err="1"/>
              <a:t>Assistant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600B43-5748-7E49-86D1-BE90C12224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199" y="1774827"/>
            <a:ext cx="2974383" cy="327013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de-DE" sz="2200" dirty="0"/>
              <a:t>Go back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your</a:t>
            </a:r>
            <a:r>
              <a:rPr lang="de-DE" sz="2200" dirty="0"/>
              <a:t> IBM </a:t>
            </a:r>
            <a:r>
              <a:rPr lang="de-DE" sz="2200" dirty="0" err="1"/>
              <a:t>dashboard</a:t>
            </a:r>
            <a:r>
              <a:rPr lang="de-DE" sz="2200" dirty="0"/>
              <a:t> </a:t>
            </a:r>
            <a:r>
              <a:rPr lang="de-DE" sz="2200" dirty="0" err="1"/>
              <a:t>and</a:t>
            </a:r>
            <a:r>
              <a:rPr lang="de-DE" sz="2200" dirty="0"/>
              <a:t> </a:t>
            </a:r>
            <a:r>
              <a:rPr lang="de-DE" sz="2200" dirty="0" err="1"/>
              <a:t>click</a:t>
            </a:r>
            <a:r>
              <a:rPr lang="de-DE" sz="2200" dirty="0"/>
              <a:t> on „Services“. </a:t>
            </a:r>
            <a:r>
              <a:rPr lang="de-DE" sz="2200" dirty="0" err="1"/>
              <a:t>You</a:t>
            </a:r>
            <a:r>
              <a:rPr lang="de-DE" sz="2200" dirty="0"/>
              <a:t> </a:t>
            </a:r>
            <a:r>
              <a:rPr lang="de-DE" sz="2200" dirty="0" err="1"/>
              <a:t>should</a:t>
            </a:r>
            <a:r>
              <a:rPr lang="de-DE" sz="2200" dirty="0"/>
              <a:t> </a:t>
            </a:r>
            <a:r>
              <a:rPr lang="de-DE" sz="2200" dirty="0" err="1"/>
              <a:t>see</a:t>
            </a:r>
            <a:r>
              <a:rPr lang="de-DE" sz="2200" dirty="0"/>
              <a:t> </a:t>
            </a:r>
            <a:r>
              <a:rPr lang="de-DE" sz="2200" dirty="0" err="1"/>
              <a:t>your</a:t>
            </a:r>
            <a:r>
              <a:rPr lang="de-DE" sz="2200" dirty="0"/>
              <a:t> </a:t>
            </a:r>
            <a:r>
              <a:rPr lang="de-DE" sz="2200" dirty="0" err="1"/>
              <a:t>created</a:t>
            </a:r>
            <a:r>
              <a:rPr lang="de-DE" sz="2200" dirty="0"/>
              <a:t> Watson </a:t>
            </a:r>
            <a:r>
              <a:rPr lang="de-DE" sz="2200" dirty="0" err="1"/>
              <a:t>Assistant</a:t>
            </a:r>
            <a:r>
              <a:rPr lang="de-DE" sz="2200" dirty="0"/>
              <a:t> </a:t>
            </a:r>
            <a:r>
              <a:rPr lang="de-DE" sz="2200" dirty="0" err="1"/>
              <a:t>listed</a:t>
            </a:r>
            <a:r>
              <a:rPr lang="de-DE" sz="2200" dirty="0"/>
              <a:t> </a:t>
            </a:r>
            <a:r>
              <a:rPr lang="de-DE" sz="2200" dirty="0" err="1"/>
              <a:t>under</a:t>
            </a:r>
            <a:r>
              <a:rPr lang="de-DE" sz="2200" dirty="0"/>
              <a:t> „Services“. Click on </a:t>
            </a:r>
            <a:r>
              <a:rPr lang="de-DE" sz="2200" dirty="0" err="1"/>
              <a:t>your</a:t>
            </a:r>
            <a:r>
              <a:rPr lang="de-DE" sz="2200" dirty="0"/>
              <a:t> </a:t>
            </a:r>
            <a:r>
              <a:rPr lang="de-DE" sz="2200" dirty="0" err="1"/>
              <a:t>Assistant</a:t>
            </a:r>
            <a:endParaRPr lang="de-DE" sz="22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72DD26-F928-B148-8E46-33B1766E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70B8413-8446-014F-8496-B3B7C32B0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797" y="1774827"/>
            <a:ext cx="7293243" cy="3435801"/>
          </a:xfrm>
          <a:prstGeom prst="rect">
            <a:avLst/>
          </a:prstGeom>
        </p:spPr>
      </p:pic>
      <p:sp>
        <p:nvSpPr>
          <p:cNvPr id="7" name="Verbindungsstelle 6">
            <a:extLst>
              <a:ext uri="{FF2B5EF4-FFF2-40B4-BE49-F238E27FC236}">
                <a16:creationId xmlns:a16="http://schemas.microsoft.com/office/drawing/2014/main" id="{11614AF4-6FA6-BC4B-ADB1-68429E6A397A}"/>
              </a:ext>
            </a:extLst>
          </p:cNvPr>
          <p:cNvSpPr/>
          <p:nvPr/>
        </p:nvSpPr>
        <p:spPr>
          <a:xfrm>
            <a:off x="3812583" y="4649491"/>
            <a:ext cx="1410346" cy="561137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340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CB534E34-C89B-B04D-B0B6-81DCDBF57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099" y="1774827"/>
            <a:ext cx="7067636" cy="355046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0515524-5EC9-BD41-9DBF-04756BED1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53551"/>
            <a:ext cx="10515600" cy="1325563"/>
          </a:xfrm>
        </p:spPr>
        <p:txBody>
          <a:bodyPr/>
          <a:lstStyle/>
          <a:p>
            <a:r>
              <a:rPr lang="de-DE" dirty="0"/>
              <a:t>Create Watson </a:t>
            </a:r>
            <a:r>
              <a:rPr lang="de-DE" dirty="0" err="1"/>
              <a:t>Assistant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600B43-5748-7E49-86D1-BE90C12224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774827"/>
            <a:ext cx="2803902" cy="3277620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 startAt="8"/>
            </a:pPr>
            <a:r>
              <a:rPr lang="de-DE" sz="2200" dirty="0" err="1"/>
              <a:t>Before</a:t>
            </a:r>
            <a:r>
              <a:rPr lang="de-DE" sz="2200" dirty="0"/>
              <a:t> </a:t>
            </a:r>
            <a:r>
              <a:rPr lang="de-DE" sz="2200" dirty="0" err="1"/>
              <a:t>launching</a:t>
            </a:r>
            <a:r>
              <a:rPr lang="de-DE" sz="2200" dirty="0"/>
              <a:t> </a:t>
            </a:r>
            <a:r>
              <a:rPr lang="de-DE" sz="2200" dirty="0" err="1"/>
              <a:t>your</a:t>
            </a:r>
            <a:r>
              <a:rPr lang="de-DE" sz="2200" dirty="0"/>
              <a:t> Watson </a:t>
            </a:r>
            <a:r>
              <a:rPr lang="de-DE" sz="2200" dirty="0" err="1"/>
              <a:t>Assistant</a:t>
            </a:r>
            <a:r>
              <a:rPr lang="de-DE" sz="2200" dirty="0"/>
              <a:t> </a:t>
            </a:r>
            <a:r>
              <a:rPr lang="de-DE" sz="2200" dirty="0" err="1"/>
              <a:t>by</a:t>
            </a:r>
            <a:r>
              <a:rPr lang="de-DE" sz="2200" dirty="0"/>
              <a:t> </a:t>
            </a:r>
            <a:r>
              <a:rPr lang="de-DE" sz="2200" dirty="0" err="1"/>
              <a:t>clicking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„Launch Watson </a:t>
            </a:r>
            <a:r>
              <a:rPr lang="de-DE" sz="2200" dirty="0" err="1"/>
              <a:t>Assistant</a:t>
            </a:r>
            <a:r>
              <a:rPr lang="de-DE" sz="2200" dirty="0"/>
              <a:t>“ </a:t>
            </a:r>
            <a:r>
              <a:rPr lang="de-DE" sz="2200" dirty="0" err="1"/>
              <a:t>button</a:t>
            </a:r>
            <a:r>
              <a:rPr lang="de-DE" sz="2200" dirty="0"/>
              <a:t> </a:t>
            </a:r>
            <a:r>
              <a:rPr lang="de-DE" sz="2200" dirty="0" err="1"/>
              <a:t>copy</a:t>
            </a:r>
            <a:r>
              <a:rPr lang="de-DE" sz="2200" dirty="0"/>
              <a:t> </a:t>
            </a:r>
            <a:r>
              <a:rPr lang="de-DE" sz="2200" dirty="0" err="1"/>
              <a:t>your</a:t>
            </a:r>
            <a:r>
              <a:rPr lang="de-DE" sz="2200" dirty="0"/>
              <a:t> </a:t>
            </a:r>
            <a:r>
              <a:rPr lang="de-DE" sz="2200" dirty="0" err="1"/>
              <a:t>Credentials</a:t>
            </a:r>
            <a:r>
              <a:rPr lang="de-DE" sz="2200" dirty="0"/>
              <a:t> </a:t>
            </a:r>
            <a:r>
              <a:rPr lang="de-DE" sz="2200" dirty="0" err="1"/>
              <a:t>below</a:t>
            </a:r>
            <a:r>
              <a:rPr lang="de-DE" sz="2200" dirty="0"/>
              <a:t> </a:t>
            </a:r>
            <a:r>
              <a:rPr lang="de-DE" sz="2200" dirty="0" err="1"/>
              <a:t>and</a:t>
            </a:r>
            <a:r>
              <a:rPr lang="de-DE" sz="2200" dirty="0"/>
              <a:t> save </a:t>
            </a:r>
            <a:r>
              <a:rPr lang="de-DE" sz="2200" dirty="0" err="1"/>
              <a:t>them</a:t>
            </a:r>
            <a:r>
              <a:rPr lang="de-DE" sz="2200" dirty="0"/>
              <a:t>. </a:t>
            </a:r>
            <a:r>
              <a:rPr lang="de-DE" sz="2200" dirty="0" err="1"/>
              <a:t>You</a:t>
            </a:r>
            <a:r>
              <a:rPr lang="de-DE" sz="2200" dirty="0"/>
              <a:t> </a:t>
            </a:r>
            <a:r>
              <a:rPr lang="de-DE" sz="2200" dirty="0" err="1"/>
              <a:t>need</a:t>
            </a:r>
            <a:r>
              <a:rPr lang="de-DE" sz="2200" dirty="0"/>
              <a:t> </a:t>
            </a:r>
            <a:r>
              <a:rPr lang="de-DE" sz="2200" dirty="0" err="1"/>
              <a:t>it</a:t>
            </a:r>
            <a:r>
              <a:rPr lang="de-DE" sz="2200" dirty="0"/>
              <a:t> </a:t>
            </a:r>
            <a:r>
              <a:rPr lang="de-DE" sz="2200" dirty="0" err="1"/>
              <a:t>later</a:t>
            </a:r>
            <a:endParaRPr lang="de-DE" sz="22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72DD26-F928-B148-8E46-33B1766E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sp>
        <p:nvSpPr>
          <p:cNvPr id="7" name="Verbindungsstelle 6">
            <a:extLst>
              <a:ext uri="{FF2B5EF4-FFF2-40B4-BE49-F238E27FC236}">
                <a16:creationId xmlns:a16="http://schemas.microsoft.com/office/drawing/2014/main" id="{11614AF4-6FA6-BC4B-ADB1-68429E6A397A}"/>
              </a:ext>
            </a:extLst>
          </p:cNvPr>
          <p:cNvSpPr/>
          <p:nvPr/>
        </p:nvSpPr>
        <p:spPr>
          <a:xfrm>
            <a:off x="5574881" y="2867863"/>
            <a:ext cx="1410346" cy="561137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9" name="Verbindungsstelle 6">
            <a:extLst>
              <a:ext uri="{FF2B5EF4-FFF2-40B4-BE49-F238E27FC236}">
                <a16:creationId xmlns:a16="http://schemas.microsoft.com/office/drawing/2014/main" id="{769129EB-983F-4D44-9CC9-0F38958DAE50}"/>
              </a:ext>
            </a:extLst>
          </p:cNvPr>
          <p:cNvSpPr/>
          <p:nvPr/>
        </p:nvSpPr>
        <p:spPr>
          <a:xfrm>
            <a:off x="5390826" y="3524714"/>
            <a:ext cx="4434817" cy="1527734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188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515524-5EC9-BD41-9DBF-04756BED1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53551"/>
            <a:ext cx="10515600" cy="1325563"/>
          </a:xfrm>
        </p:spPr>
        <p:txBody>
          <a:bodyPr/>
          <a:lstStyle/>
          <a:p>
            <a:r>
              <a:rPr lang="de-DE" dirty="0"/>
              <a:t>Create Watson </a:t>
            </a:r>
            <a:r>
              <a:rPr lang="de-DE" dirty="0" err="1"/>
              <a:t>Assistant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600B43-5748-7E49-86D1-BE90C12224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774827"/>
            <a:ext cx="9702338" cy="311305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9"/>
            </a:pPr>
            <a:r>
              <a:rPr lang="de-DE" sz="2200" dirty="0"/>
              <a:t>After </a:t>
            </a:r>
            <a:r>
              <a:rPr lang="de-DE" sz="2200" dirty="0" err="1"/>
              <a:t>launching</a:t>
            </a:r>
            <a:r>
              <a:rPr lang="de-DE" sz="2200" dirty="0"/>
              <a:t> </a:t>
            </a:r>
            <a:r>
              <a:rPr lang="de-DE" sz="2200" dirty="0" err="1"/>
              <a:t>your</a:t>
            </a:r>
            <a:r>
              <a:rPr lang="de-DE" sz="2200" dirty="0"/>
              <a:t> </a:t>
            </a:r>
            <a:r>
              <a:rPr lang="de-DE" sz="2200" dirty="0" err="1"/>
              <a:t>Assistant</a:t>
            </a:r>
            <a:r>
              <a:rPr lang="de-DE" sz="2200" dirty="0"/>
              <a:t> </a:t>
            </a:r>
            <a:r>
              <a:rPr lang="de-DE" sz="2200" dirty="0" err="1"/>
              <a:t>click</a:t>
            </a:r>
            <a:r>
              <a:rPr lang="de-DE" sz="2200" dirty="0"/>
              <a:t> on „Create </a:t>
            </a:r>
            <a:r>
              <a:rPr lang="de-DE" sz="2200" dirty="0" err="1"/>
              <a:t>Assistant</a:t>
            </a:r>
            <a:r>
              <a:rPr lang="de-DE" sz="2200" dirty="0"/>
              <a:t>“ </a:t>
            </a:r>
            <a:r>
              <a:rPr lang="de-DE" sz="2200" dirty="0" err="1"/>
              <a:t>and</a:t>
            </a:r>
            <a:r>
              <a:rPr lang="de-DE" sz="2200" dirty="0"/>
              <a:t> </a:t>
            </a:r>
            <a:r>
              <a:rPr lang="de-DE" sz="2200" dirty="0" err="1"/>
              <a:t>enter</a:t>
            </a:r>
            <a:r>
              <a:rPr lang="de-DE" sz="2200" dirty="0"/>
              <a:t> a </a:t>
            </a:r>
            <a:r>
              <a:rPr lang="de-DE" sz="2200" dirty="0" err="1"/>
              <a:t>name</a:t>
            </a:r>
            <a:r>
              <a:rPr lang="de-DE" sz="2200" dirty="0"/>
              <a:t> </a:t>
            </a:r>
            <a:r>
              <a:rPr lang="de-DE" sz="2200" dirty="0" err="1"/>
              <a:t>for</a:t>
            </a:r>
            <a:r>
              <a:rPr lang="de-DE" sz="2200" dirty="0"/>
              <a:t> </a:t>
            </a:r>
            <a:r>
              <a:rPr lang="de-DE" sz="2200" dirty="0" err="1"/>
              <a:t>your</a:t>
            </a:r>
            <a:r>
              <a:rPr lang="de-DE" sz="2200" dirty="0"/>
              <a:t> </a:t>
            </a:r>
            <a:r>
              <a:rPr lang="de-DE" sz="2200" dirty="0" err="1"/>
              <a:t>assistant</a:t>
            </a:r>
            <a:r>
              <a:rPr lang="de-DE" sz="2200" dirty="0"/>
              <a:t>. </a:t>
            </a:r>
            <a:r>
              <a:rPr lang="de-DE" sz="2200" dirty="0" err="1"/>
              <a:t>Afterwards</a:t>
            </a:r>
            <a:r>
              <a:rPr lang="de-DE" sz="2200" dirty="0"/>
              <a:t> </a:t>
            </a:r>
            <a:r>
              <a:rPr lang="de-DE" sz="2200" dirty="0" err="1"/>
              <a:t>click</a:t>
            </a:r>
            <a:r>
              <a:rPr lang="de-DE" sz="2200" dirty="0"/>
              <a:t> on „Create </a:t>
            </a:r>
            <a:r>
              <a:rPr lang="de-DE" sz="2200" dirty="0" err="1"/>
              <a:t>Assistant</a:t>
            </a:r>
            <a:r>
              <a:rPr lang="de-DE" sz="2200" dirty="0"/>
              <a:t>“ 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de-DE" sz="2200" dirty="0" err="1"/>
              <a:t>Now</a:t>
            </a:r>
            <a:r>
              <a:rPr lang="de-DE" sz="2200" dirty="0"/>
              <a:t> </a:t>
            </a:r>
            <a:r>
              <a:rPr lang="de-DE" sz="2200" dirty="0" err="1"/>
              <a:t>you</a:t>
            </a:r>
            <a:r>
              <a:rPr lang="de-DE" sz="2200" dirty="0"/>
              <a:t> </a:t>
            </a:r>
            <a:r>
              <a:rPr lang="de-DE" sz="2200" dirty="0" err="1"/>
              <a:t>should</a:t>
            </a:r>
            <a:r>
              <a:rPr lang="de-DE" sz="2200" dirty="0"/>
              <a:t> </a:t>
            </a:r>
            <a:r>
              <a:rPr lang="de-DE" sz="2200" dirty="0" err="1"/>
              <a:t>see</a:t>
            </a:r>
            <a:r>
              <a:rPr lang="de-DE" sz="2200" dirty="0"/>
              <a:t> </a:t>
            </a:r>
            <a:r>
              <a:rPr lang="de-DE" sz="2200" dirty="0" err="1"/>
              <a:t>your</a:t>
            </a:r>
            <a:r>
              <a:rPr lang="de-DE" sz="2200" dirty="0"/>
              <a:t> </a:t>
            </a:r>
            <a:r>
              <a:rPr lang="de-DE" sz="2200" dirty="0" err="1"/>
              <a:t>assistant</a:t>
            </a:r>
            <a:r>
              <a:rPr lang="de-DE" sz="2200" dirty="0"/>
              <a:t> </a:t>
            </a:r>
            <a:r>
              <a:rPr lang="de-DE" sz="2200" dirty="0" err="1"/>
              <a:t>instance</a:t>
            </a:r>
            <a:r>
              <a:rPr lang="de-DE" sz="2200" dirty="0"/>
              <a:t> on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page</a:t>
            </a:r>
            <a:r>
              <a:rPr lang="de-DE" sz="2200" dirty="0"/>
              <a:t>. Next </a:t>
            </a:r>
            <a:r>
              <a:rPr lang="de-DE" sz="2200" dirty="0" err="1"/>
              <a:t>step</a:t>
            </a:r>
            <a:r>
              <a:rPr lang="de-DE" sz="2200" dirty="0"/>
              <a:t> </a:t>
            </a:r>
            <a:r>
              <a:rPr lang="de-DE" sz="2200" dirty="0" err="1"/>
              <a:t>is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create</a:t>
            </a:r>
            <a:r>
              <a:rPr lang="de-DE" sz="2200" dirty="0"/>
              <a:t> a </a:t>
            </a:r>
            <a:r>
              <a:rPr lang="de-DE" sz="2200" dirty="0" err="1"/>
              <a:t>skill</a:t>
            </a:r>
            <a:r>
              <a:rPr lang="de-DE" sz="2200" dirty="0"/>
              <a:t> so </a:t>
            </a:r>
            <a:r>
              <a:rPr lang="de-DE" sz="2200" dirty="0" err="1"/>
              <a:t>click</a:t>
            </a:r>
            <a:r>
              <a:rPr lang="de-DE" sz="2200" dirty="0"/>
              <a:t> on </a:t>
            </a:r>
            <a:r>
              <a:rPr lang="de-DE" sz="2200" dirty="0" err="1"/>
              <a:t>your</a:t>
            </a:r>
            <a:r>
              <a:rPr lang="de-DE" sz="2200" dirty="0"/>
              <a:t> </a:t>
            </a:r>
            <a:r>
              <a:rPr lang="de-DE" sz="2200" dirty="0" err="1"/>
              <a:t>assistant</a:t>
            </a:r>
            <a:r>
              <a:rPr lang="de-DE" sz="2200" dirty="0"/>
              <a:t>.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de-DE" sz="2200" dirty="0"/>
              <a:t>Find </a:t>
            </a:r>
            <a:r>
              <a:rPr lang="de-DE" sz="2200" dirty="0" err="1"/>
              <a:t>the</a:t>
            </a:r>
            <a:r>
              <a:rPr lang="de-DE" sz="2200" dirty="0"/>
              <a:t> „Add </a:t>
            </a:r>
            <a:r>
              <a:rPr lang="de-DE" sz="2200" dirty="0" err="1"/>
              <a:t>dialog</a:t>
            </a:r>
            <a:r>
              <a:rPr lang="de-DE" sz="2200" dirty="0"/>
              <a:t> </a:t>
            </a:r>
            <a:r>
              <a:rPr lang="de-DE" sz="2200" dirty="0" err="1"/>
              <a:t>skill</a:t>
            </a:r>
            <a:r>
              <a:rPr lang="de-DE" sz="2200" dirty="0"/>
              <a:t>“ </a:t>
            </a:r>
            <a:r>
              <a:rPr lang="de-DE" sz="2200" dirty="0" err="1"/>
              <a:t>button</a:t>
            </a:r>
            <a:r>
              <a:rPr lang="de-DE" sz="2200" dirty="0"/>
              <a:t> </a:t>
            </a:r>
            <a:r>
              <a:rPr lang="de-DE" sz="2200" dirty="0" err="1"/>
              <a:t>and</a:t>
            </a:r>
            <a:r>
              <a:rPr lang="de-DE" sz="2200" dirty="0"/>
              <a:t> </a:t>
            </a:r>
            <a:r>
              <a:rPr lang="de-DE" sz="2200" dirty="0" err="1"/>
              <a:t>click</a:t>
            </a:r>
            <a:r>
              <a:rPr lang="de-DE" sz="2200" dirty="0"/>
              <a:t> on </a:t>
            </a:r>
            <a:r>
              <a:rPr lang="de-DE" sz="2200" dirty="0" err="1"/>
              <a:t>it</a:t>
            </a:r>
            <a:endParaRPr lang="de-DE" sz="2200" dirty="0"/>
          </a:p>
          <a:p>
            <a:pPr marL="457200" indent="-457200">
              <a:buFont typeface="+mj-lt"/>
              <a:buAutoNum type="arabicPeriod" startAt="9"/>
            </a:pPr>
            <a:r>
              <a:rPr lang="de-DE" sz="2200" dirty="0" err="1"/>
              <a:t>You</a:t>
            </a:r>
            <a:r>
              <a:rPr lang="de-DE" sz="2200" dirty="0"/>
              <a:t> </a:t>
            </a:r>
            <a:r>
              <a:rPr lang="de-DE" sz="2200" dirty="0" err="1"/>
              <a:t>can</a:t>
            </a:r>
            <a:r>
              <a:rPr lang="de-DE" sz="2200" dirty="0"/>
              <a:t> </a:t>
            </a:r>
            <a:r>
              <a:rPr lang="de-DE" sz="2200" dirty="0" err="1"/>
              <a:t>either</a:t>
            </a:r>
            <a:r>
              <a:rPr lang="de-DE" sz="2200" dirty="0"/>
              <a:t> </a:t>
            </a:r>
            <a:r>
              <a:rPr lang="de-DE" sz="2200" dirty="0" err="1"/>
              <a:t>create</a:t>
            </a:r>
            <a:r>
              <a:rPr lang="de-DE" sz="2200" dirty="0"/>
              <a:t> a </a:t>
            </a:r>
            <a:r>
              <a:rPr lang="de-DE" sz="2200" dirty="0" err="1"/>
              <a:t>skill</a:t>
            </a:r>
            <a:r>
              <a:rPr lang="de-DE" sz="2200" dirty="0"/>
              <a:t> </a:t>
            </a:r>
            <a:r>
              <a:rPr lang="de-DE" sz="2200" dirty="0" err="1"/>
              <a:t>from</a:t>
            </a:r>
            <a:r>
              <a:rPr lang="de-DE" sz="2200" dirty="0"/>
              <a:t> </a:t>
            </a:r>
            <a:r>
              <a:rPr lang="de-DE" sz="2200" dirty="0" err="1"/>
              <a:t>scratch</a:t>
            </a:r>
            <a:r>
              <a:rPr lang="de-DE" sz="2200" dirty="0"/>
              <a:t> </a:t>
            </a:r>
            <a:r>
              <a:rPr lang="de-DE" sz="2200" dirty="0" err="1"/>
              <a:t>or</a:t>
            </a:r>
            <a:r>
              <a:rPr lang="de-DE" sz="2200" dirty="0"/>
              <a:t> </a:t>
            </a:r>
            <a:r>
              <a:rPr lang="de-DE" sz="2200" dirty="0" err="1"/>
              <a:t>upload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example</a:t>
            </a:r>
            <a:r>
              <a:rPr lang="de-DE" sz="2200" dirty="0"/>
              <a:t> </a:t>
            </a:r>
            <a:r>
              <a:rPr lang="de-DE" sz="2200" dirty="0" err="1"/>
              <a:t>skill</a:t>
            </a:r>
            <a:r>
              <a:rPr lang="de-DE" sz="2200" dirty="0"/>
              <a:t> </a:t>
            </a:r>
            <a:r>
              <a:rPr lang="de-DE" sz="2200" dirty="0" err="1"/>
              <a:t>as</a:t>
            </a:r>
            <a:r>
              <a:rPr lang="de-DE" sz="2200" dirty="0"/>
              <a:t> </a:t>
            </a:r>
            <a:r>
              <a:rPr lang="de-DE" sz="2200" dirty="0" err="1"/>
              <a:t>json</a:t>
            </a:r>
            <a:r>
              <a:rPr lang="de-DE" sz="2200" dirty="0"/>
              <a:t> </a:t>
            </a:r>
            <a:r>
              <a:rPr lang="de-DE" sz="2200" dirty="0" err="1"/>
              <a:t>file</a:t>
            </a:r>
            <a:r>
              <a:rPr lang="de-DE" sz="2200" dirty="0"/>
              <a:t>.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upload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example</a:t>
            </a:r>
            <a:r>
              <a:rPr lang="de-DE" sz="2200" dirty="0"/>
              <a:t> </a:t>
            </a:r>
            <a:r>
              <a:rPr lang="de-DE" sz="2200" dirty="0" err="1"/>
              <a:t>skill</a:t>
            </a:r>
            <a:r>
              <a:rPr lang="de-DE" sz="2200" dirty="0"/>
              <a:t> </a:t>
            </a:r>
            <a:r>
              <a:rPr lang="de-DE" sz="2200" dirty="0" err="1"/>
              <a:t>use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tab</a:t>
            </a:r>
            <a:r>
              <a:rPr lang="de-DE" sz="2200" dirty="0"/>
              <a:t> „Import </a:t>
            </a:r>
            <a:r>
              <a:rPr lang="de-DE" sz="2200" dirty="0" err="1"/>
              <a:t>skill</a:t>
            </a:r>
            <a:r>
              <a:rPr lang="de-DE" sz="2200" dirty="0"/>
              <a:t>“. </a:t>
            </a:r>
            <a:br>
              <a:rPr lang="de-DE" sz="2200" dirty="0"/>
            </a:br>
            <a:r>
              <a:rPr lang="de-DE" sz="2200" dirty="0">
                <a:hlinkClick r:id="rId3"/>
              </a:rPr>
              <a:t>(Click here to download the json example skill</a:t>
            </a:r>
            <a:r>
              <a:rPr lang="de-DE" sz="2200" dirty="0"/>
              <a:t>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72DD26-F928-B148-8E46-33B1766E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71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515524-5EC9-BD41-9DBF-04756BED1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53551"/>
            <a:ext cx="10515600" cy="1325563"/>
          </a:xfrm>
        </p:spPr>
        <p:txBody>
          <a:bodyPr/>
          <a:lstStyle/>
          <a:p>
            <a:r>
              <a:rPr lang="de-DE" dirty="0"/>
              <a:t>Create Watson </a:t>
            </a:r>
            <a:r>
              <a:rPr lang="de-DE" dirty="0" err="1"/>
              <a:t>Assistant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600B43-5748-7E49-86D1-BE90C12224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774827"/>
            <a:ext cx="3102033" cy="3528693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 startAt="13"/>
            </a:pPr>
            <a:r>
              <a:rPr lang="de-DE" sz="2200" dirty="0"/>
              <a:t>Go back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„Skills“ </a:t>
            </a:r>
            <a:r>
              <a:rPr lang="de-DE" sz="2200" dirty="0" err="1"/>
              <a:t>tab</a:t>
            </a:r>
            <a:r>
              <a:rPr lang="de-DE" sz="2200" dirty="0"/>
              <a:t> on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left</a:t>
            </a:r>
            <a:r>
              <a:rPr lang="de-DE" sz="2200" dirty="0"/>
              <a:t> bar</a:t>
            </a:r>
          </a:p>
          <a:p>
            <a:pPr marL="457200" indent="-457200">
              <a:buFont typeface="+mj-lt"/>
              <a:buAutoNum type="arabicPeriod" startAt="13"/>
            </a:pPr>
            <a:r>
              <a:rPr lang="de-DE" sz="2200" dirty="0"/>
              <a:t>Click on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three</a:t>
            </a:r>
            <a:r>
              <a:rPr lang="de-DE" sz="2200" dirty="0"/>
              <a:t> </a:t>
            </a:r>
            <a:r>
              <a:rPr lang="de-DE" sz="2200" dirty="0" err="1"/>
              <a:t>dot</a:t>
            </a:r>
            <a:r>
              <a:rPr lang="de-DE" sz="2200" dirty="0"/>
              <a:t> </a:t>
            </a:r>
            <a:r>
              <a:rPr lang="de-DE" sz="2200" dirty="0" err="1"/>
              <a:t>menu</a:t>
            </a:r>
            <a:r>
              <a:rPr lang="de-DE" sz="2200" dirty="0"/>
              <a:t> </a:t>
            </a:r>
            <a:r>
              <a:rPr lang="de-DE" sz="2200" dirty="0" err="1"/>
              <a:t>and</a:t>
            </a:r>
            <a:r>
              <a:rPr lang="de-DE" sz="2200" dirty="0"/>
              <a:t> </a:t>
            </a:r>
            <a:r>
              <a:rPr lang="de-DE" sz="2200" dirty="0" err="1"/>
              <a:t>choose</a:t>
            </a:r>
            <a:r>
              <a:rPr lang="de-DE" sz="2200" dirty="0"/>
              <a:t> „View API Details“</a:t>
            </a:r>
          </a:p>
          <a:p>
            <a:pPr marL="457200" indent="-457200">
              <a:buFont typeface="+mj-lt"/>
              <a:buAutoNum type="arabicPeriod" startAt="13"/>
            </a:pPr>
            <a:r>
              <a:rPr lang="de-DE" sz="2200" dirty="0" err="1"/>
              <a:t>Copy</a:t>
            </a:r>
            <a:r>
              <a:rPr lang="de-DE" sz="2200" dirty="0"/>
              <a:t> </a:t>
            </a:r>
            <a:r>
              <a:rPr lang="de-DE" sz="2200" dirty="0" err="1"/>
              <a:t>your</a:t>
            </a:r>
            <a:r>
              <a:rPr lang="de-DE" sz="2200" dirty="0"/>
              <a:t> „</a:t>
            </a:r>
            <a:r>
              <a:rPr lang="de-DE" sz="2200" dirty="0" err="1"/>
              <a:t>Skill</a:t>
            </a:r>
            <a:r>
              <a:rPr lang="de-DE" sz="2200" dirty="0"/>
              <a:t> ID“ </a:t>
            </a:r>
            <a:r>
              <a:rPr lang="de-DE" sz="2200" dirty="0" err="1"/>
              <a:t>and</a:t>
            </a:r>
            <a:r>
              <a:rPr lang="de-DE" sz="2200" dirty="0"/>
              <a:t> save </a:t>
            </a:r>
            <a:r>
              <a:rPr lang="de-DE" sz="2200" dirty="0" err="1"/>
              <a:t>it</a:t>
            </a:r>
            <a:r>
              <a:rPr lang="de-DE" sz="2200" dirty="0"/>
              <a:t> </a:t>
            </a:r>
            <a:r>
              <a:rPr lang="de-DE" sz="2200" dirty="0" err="1"/>
              <a:t>where</a:t>
            </a:r>
            <a:r>
              <a:rPr lang="de-DE" sz="2200" dirty="0"/>
              <a:t> </a:t>
            </a:r>
            <a:r>
              <a:rPr lang="de-DE" sz="2200" dirty="0" err="1"/>
              <a:t>you</a:t>
            </a:r>
            <a:r>
              <a:rPr lang="de-DE" sz="2200" dirty="0"/>
              <a:t> </a:t>
            </a:r>
            <a:r>
              <a:rPr lang="de-DE" sz="2200" dirty="0" err="1"/>
              <a:t>stored</a:t>
            </a:r>
            <a:r>
              <a:rPr lang="de-DE" sz="2200" dirty="0"/>
              <a:t> </a:t>
            </a:r>
            <a:r>
              <a:rPr lang="de-DE" sz="2200" dirty="0" err="1"/>
              <a:t>your</a:t>
            </a:r>
            <a:r>
              <a:rPr lang="de-DE" sz="2200" dirty="0"/>
              <a:t> </a:t>
            </a:r>
            <a:r>
              <a:rPr lang="de-DE" sz="2200" dirty="0" err="1"/>
              <a:t>Credentials</a:t>
            </a:r>
            <a:r>
              <a:rPr lang="de-DE" sz="2200" dirty="0"/>
              <a:t> </a:t>
            </a:r>
            <a:r>
              <a:rPr lang="de-DE" sz="2200" dirty="0" err="1"/>
              <a:t>before</a:t>
            </a:r>
            <a:r>
              <a:rPr lang="de-DE" sz="2200" dirty="0"/>
              <a:t>. </a:t>
            </a:r>
            <a:r>
              <a:rPr lang="de-DE" sz="2200" dirty="0" err="1"/>
              <a:t>You</a:t>
            </a:r>
            <a:r>
              <a:rPr lang="de-DE" sz="2200" dirty="0"/>
              <a:t> will </a:t>
            </a:r>
            <a:r>
              <a:rPr lang="de-DE" sz="2200" dirty="0" err="1"/>
              <a:t>need</a:t>
            </a:r>
            <a:r>
              <a:rPr lang="de-DE" sz="2200" dirty="0"/>
              <a:t> all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them</a:t>
            </a:r>
            <a:r>
              <a:rPr lang="de-DE" sz="2200" dirty="0"/>
              <a:t> </a:t>
            </a:r>
            <a:r>
              <a:rPr lang="de-DE" sz="2200" dirty="0" err="1"/>
              <a:t>later</a:t>
            </a:r>
            <a:endParaRPr lang="de-DE" sz="2200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72DD26-F928-B148-8E46-33B1766E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pic>
        <p:nvPicPr>
          <p:cNvPr id="2050" name="Picture 2" descr="view_api_details">
            <a:extLst>
              <a:ext uri="{FF2B5EF4-FFF2-40B4-BE49-F238E27FC236}">
                <a16:creationId xmlns:a16="http://schemas.microsoft.com/office/drawing/2014/main" id="{2CD66AF7-E87D-914B-AB5A-9645581C2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118" y="1885994"/>
            <a:ext cx="7097682" cy="323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bindungsstelle 7">
            <a:extLst>
              <a:ext uri="{FF2B5EF4-FFF2-40B4-BE49-F238E27FC236}">
                <a16:creationId xmlns:a16="http://schemas.microsoft.com/office/drawing/2014/main" id="{83C817F6-082C-F24A-8FF3-935D66BA5950}"/>
              </a:ext>
            </a:extLst>
          </p:cNvPr>
          <p:cNvSpPr/>
          <p:nvPr/>
        </p:nvSpPr>
        <p:spPr>
          <a:xfrm>
            <a:off x="3940233" y="2377440"/>
            <a:ext cx="881149" cy="598516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7" name="Verbindungsstelle 7">
            <a:extLst>
              <a:ext uri="{FF2B5EF4-FFF2-40B4-BE49-F238E27FC236}">
                <a16:creationId xmlns:a16="http://schemas.microsoft.com/office/drawing/2014/main" id="{02046C7B-16CF-334B-86EF-92411B73F6F3}"/>
              </a:ext>
            </a:extLst>
          </p:cNvPr>
          <p:cNvSpPr/>
          <p:nvPr/>
        </p:nvSpPr>
        <p:spPr>
          <a:xfrm>
            <a:off x="5627611" y="3503317"/>
            <a:ext cx="1474149" cy="817902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473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998AC-1192-5048-B018-55296DD6A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Cloud </a:t>
            </a:r>
            <a:r>
              <a:rPr lang="de-DE" dirty="0" err="1"/>
              <a:t>Functions</a:t>
            </a:r>
            <a:r>
              <a:rPr lang="de-DE" dirty="0"/>
              <a:t>: Installation </a:t>
            </a:r>
            <a:r>
              <a:rPr lang="de-DE" dirty="0" err="1"/>
              <a:t>and</a:t>
            </a:r>
            <a:r>
              <a:rPr lang="de-DE" dirty="0"/>
              <a:t> log 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8FE75-00C3-3E4F-B205-325D83DFFE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774825"/>
            <a:ext cx="4805854" cy="373259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sz="1600" dirty="0"/>
              <a:t>Download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cloud</a:t>
            </a:r>
            <a:r>
              <a:rPr lang="de-DE" sz="1600" dirty="0"/>
              <a:t> CLI </a:t>
            </a:r>
            <a:r>
              <a:rPr lang="de-DE" sz="1600" dirty="0" err="1"/>
              <a:t>release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your</a:t>
            </a:r>
            <a:r>
              <a:rPr lang="de-DE" sz="1600" dirty="0"/>
              <a:t> </a:t>
            </a:r>
            <a:r>
              <a:rPr lang="de-DE" sz="1600" dirty="0" err="1"/>
              <a:t>machine</a:t>
            </a:r>
            <a:r>
              <a:rPr lang="de-DE" sz="1600" dirty="0"/>
              <a:t> </a:t>
            </a:r>
            <a:r>
              <a:rPr lang="de-DE" sz="1600" dirty="0" err="1"/>
              <a:t>and</a:t>
            </a:r>
            <a:r>
              <a:rPr lang="de-DE" sz="1600" dirty="0"/>
              <a:t> </a:t>
            </a:r>
            <a:r>
              <a:rPr lang="de-DE" sz="1600" dirty="0" err="1"/>
              <a:t>run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installer</a:t>
            </a:r>
            <a:br>
              <a:rPr lang="de-DE" sz="1600" dirty="0"/>
            </a:br>
            <a:r>
              <a:rPr lang="de-DE" sz="1600" dirty="0"/>
              <a:t>(</a:t>
            </a:r>
            <a:r>
              <a:rPr lang="de-DE" sz="1600" dirty="0">
                <a:hlinkClick r:id="rId2"/>
              </a:rPr>
              <a:t>https://github.com/IBM-Cloud/ibm-cloud-cli-release/releases/</a:t>
            </a:r>
            <a:r>
              <a:rPr lang="de-DE" sz="16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Start a Terminal/Command Line </a:t>
            </a:r>
            <a:r>
              <a:rPr lang="de-DE" sz="1600" dirty="0" err="1"/>
              <a:t>Promt</a:t>
            </a:r>
            <a:r>
              <a:rPr lang="de-DE" sz="1600" dirty="0"/>
              <a:t> on </a:t>
            </a:r>
            <a:r>
              <a:rPr lang="de-DE" sz="1600" dirty="0" err="1"/>
              <a:t>your</a:t>
            </a:r>
            <a:r>
              <a:rPr lang="de-DE" sz="1600" dirty="0"/>
              <a:t> </a:t>
            </a:r>
            <a:r>
              <a:rPr lang="de-DE" sz="1600" dirty="0" err="1"/>
              <a:t>machine</a:t>
            </a:r>
            <a:r>
              <a:rPr lang="de-DE" sz="1600" dirty="0"/>
              <a:t> </a:t>
            </a:r>
            <a:r>
              <a:rPr lang="de-DE" sz="1600" dirty="0" err="1"/>
              <a:t>and</a:t>
            </a:r>
            <a:r>
              <a:rPr lang="de-DE" sz="1600" dirty="0"/>
              <a:t> </a:t>
            </a:r>
            <a:r>
              <a:rPr lang="de-DE" sz="1600" dirty="0" err="1"/>
              <a:t>run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command</a:t>
            </a:r>
            <a:r>
              <a:rPr lang="de-DE" sz="1600" dirty="0"/>
              <a:t> </a:t>
            </a:r>
            <a:br>
              <a:rPr lang="de-DE" sz="1600" dirty="0"/>
            </a:br>
            <a:r>
              <a:rPr lang="de-DE" sz="1600" dirty="0"/>
              <a:t>„</a:t>
            </a:r>
            <a:r>
              <a:rPr lang="de-DE" sz="1600" dirty="0" err="1"/>
              <a:t>ibmcloud</a:t>
            </a:r>
            <a:r>
              <a:rPr lang="de-DE" sz="1600" dirty="0"/>
              <a:t> </a:t>
            </a:r>
            <a:r>
              <a:rPr lang="de-DE" sz="1600" dirty="0" err="1"/>
              <a:t>login</a:t>
            </a:r>
            <a:r>
              <a:rPr lang="de-DE" sz="1600" dirty="0"/>
              <a:t>“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/>
              <a:t>Enter </a:t>
            </a:r>
            <a:r>
              <a:rPr lang="de-DE" sz="1600" dirty="0" err="1"/>
              <a:t>your</a:t>
            </a:r>
            <a:r>
              <a:rPr lang="de-DE" sz="1600" dirty="0"/>
              <a:t> IBM Cloud Email </a:t>
            </a:r>
            <a:r>
              <a:rPr lang="de-DE" sz="1600" dirty="0" err="1"/>
              <a:t>and</a:t>
            </a:r>
            <a:r>
              <a:rPr lang="de-DE" sz="1600" dirty="0"/>
              <a:t> Password </a:t>
            </a:r>
            <a:r>
              <a:rPr lang="de-DE" sz="1600" dirty="0" err="1"/>
              <a:t>to</a:t>
            </a:r>
            <a:r>
              <a:rPr lang="de-DE" sz="1600" dirty="0"/>
              <a:t> log </a:t>
            </a:r>
            <a:r>
              <a:rPr lang="de-DE" sz="1600" dirty="0" err="1"/>
              <a:t>into</a:t>
            </a:r>
            <a:r>
              <a:rPr lang="de-DE" sz="1600" dirty="0"/>
              <a:t> </a:t>
            </a:r>
            <a:r>
              <a:rPr lang="de-DE" sz="1600" dirty="0" err="1"/>
              <a:t>your</a:t>
            </a:r>
            <a:r>
              <a:rPr lang="de-DE" sz="1600" dirty="0"/>
              <a:t> </a:t>
            </a:r>
            <a:r>
              <a:rPr lang="de-DE" sz="1600" dirty="0" err="1"/>
              <a:t>account</a:t>
            </a:r>
            <a:endParaRPr lang="de-DE" sz="1600" dirty="0"/>
          </a:p>
          <a:p>
            <a:pPr marL="457200" indent="-457200">
              <a:buFont typeface="+mj-lt"/>
              <a:buAutoNum type="arabicPeriod"/>
            </a:pPr>
            <a:r>
              <a:rPr lang="de-DE" sz="1600" dirty="0" err="1"/>
              <a:t>If</a:t>
            </a:r>
            <a:r>
              <a:rPr lang="de-DE" sz="1600" dirty="0"/>
              <a:t> </a:t>
            </a:r>
            <a:r>
              <a:rPr lang="de-DE" sz="1600" dirty="0" err="1"/>
              <a:t>you</a:t>
            </a:r>
            <a:r>
              <a:rPr lang="de-DE" sz="1600" dirty="0"/>
              <a:t> </a:t>
            </a:r>
            <a:r>
              <a:rPr lang="de-DE" sz="1600" dirty="0" err="1"/>
              <a:t>have</a:t>
            </a:r>
            <a:r>
              <a:rPr lang="de-DE" sz="1600" dirty="0"/>
              <a:t> </a:t>
            </a:r>
            <a:r>
              <a:rPr lang="de-DE" sz="1600" dirty="0" err="1"/>
              <a:t>more</a:t>
            </a:r>
            <a:r>
              <a:rPr lang="de-DE" sz="1600" dirty="0"/>
              <a:t> </a:t>
            </a:r>
            <a:r>
              <a:rPr lang="de-DE" sz="1600" dirty="0" err="1"/>
              <a:t>than</a:t>
            </a:r>
            <a:r>
              <a:rPr lang="de-DE" sz="1600" dirty="0"/>
              <a:t> </a:t>
            </a:r>
            <a:r>
              <a:rPr lang="de-DE" sz="1600" dirty="0" err="1"/>
              <a:t>one</a:t>
            </a:r>
            <a:r>
              <a:rPr lang="de-DE" sz="1600" dirty="0"/>
              <a:t> </a:t>
            </a:r>
            <a:r>
              <a:rPr lang="de-DE" sz="1600" dirty="0" err="1"/>
              <a:t>account</a:t>
            </a:r>
            <a:r>
              <a:rPr lang="de-DE" sz="1600" dirty="0"/>
              <a:t> </a:t>
            </a:r>
            <a:r>
              <a:rPr lang="de-DE" sz="1600" dirty="0" err="1"/>
              <a:t>select</a:t>
            </a:r>
            <a:r>
              <a:rPr lang="de-DE" sz="1600" dirty="0"/>
              <a:t> </a:t>
            </a:r>
            <a:r>
              <a:rPr lang="de-DE" sz="1600" dirty="0" err="1"/>
              <a:t>your</a:t>
            </a:r>
            <a:r>
              <a:rPr lang="de-DE" sz="1600" dirty="0"/>
              <a:t> </a:t>
            </a:r>
            <a:r>
              <a:rPr lang="de-DE" sz="1600" dirty="0" err="1"/>
              <a:t>account</a:t>
            </a:r>
            <a:r>
              <a:rPr lang="de-DE" sz="1600" dirty="0"/>
              <a:t> </a:t>
            </a:r>
            <a:r>
              <a:rPr lang="de-DE" sz="1600" dirty="0" err="1"/>
              <a:t>by</a:t>
            </a:r>
            <a:r>
              <a:rPr lang="de-DE" sz="1600" dirty="0"/>
              <a:t> </a:t>
            </a:r>
            <a:r>
              <a:rPr lang="de-DE" sz="1600" dirty="0" err="1"/>
              <a:t>entering</a:t>
            </a:r>
            <a:r>
              <a:rPr lang="de-DE" sz="1600" dirty="0"/>
              <a:t> a </a:t>
            </a:r>
            <a:r>
              <a:rPr lang="de-DE" sz="1600" dirty="0" err="1"/>
              <a:t>number</a:t>
            </a:r>
            <a:r>
              <a:rPr lang="de-DE" sz="16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1600" dirty="0" err="1"/>
              <a:t>Make</a:t>
            </a:r>
            <a:r>
              <a:rPr lang="de-DE" sz="1600" dirty="0"/>
              <a:t> </a:t>
            </a:r>
            <a:r>
              <a:rPr lang="de-DE" sz="1600" dirty="0" err="1"/>
              <a:t>sure</a:t>
            </a:r>
            <a:r>
              <a:rPr lang="de-DE" sz="1600" dirty="0"/>
              <a:t> </a:t>
            </a:r>
            <a:r>
              <a:rPr lang="de-DE" sz="1600" dirty="0" err="1"/>
              <a:t>you</a:t>
            </a:r>
            <a:r>
              <a:rPr lang="de-DE" sz="1600" dirty="0"/>
              <a:t> </a:t>
            </a:r>
            <a:r>
              <a:rPr lang="de-DE" sz="1600" dirty="0" err="1"/>
              <a:t>use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latest</a:t>
            </a:r>
            <a:r>
              <a:rPr lang="de-DE" sz="1600" dirty="0"/>
              <a:t> CLI </a:t>
            </a:r>
            <a:r>
              <a:rPr lang="de-DE" sz="1600" dirty="0" err="1"/>
              <a:t>version</a:t>
            </a:r>
            <a:r>
              <a:rPr lang="de-DE" sz="1600" dirty="0"/>
              <a:t> </a:t>
            </a:r>
            <a:r>
              <a:rPr lang="de-DE" sz="1600" dirty="0" err="1"/>
              <a:t>run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command</a:t>
            </a:r>
            <a:r>
              <a:rPr lang="de-DE" sz="1600" dirty="0"/>
              <a:t> „</a:t>
            </a:r>
            <a:r>
              <a:rPr lang="de-DE" sz="1600" dirty="0" err="1"/>
              <a:t>ibmcloud</a:t>
            </a:r>
            <a:r>
              <a:rPr lang="de-DE" sz="1600" dirty="0"/>
              <a:t> update“ </a:t>
            </a:r>
            <a:r>
              <a:rPr lang="de-DE" sz="1600" dirty="0" err="1"/>
              <a:t>to</a:t>
            </a:r>
            <a:r>
              <a:rPr lang="de-DE" sz="1600" dirty="0"/>
              <a:t> update </a:t>
            </a:r>
            <a:r>
              <a:rPr lang="de-DE" sz="1600" dirty="0" err="1"/>
              <a:t>if</a:t>
            </a:r>
            <a:r>
              <a:rPr lang="de-DE" sz="1600" dirty="0"/>
              <a:t> </a:t>
            </a:r>
            <a:r>
              <a:rPr lang="de-DE" sz="1600" dirty="0" err="1"/>
              <a:t>needed</a:t>
            </a:r>
            <a:endParaRPr lang="de-DE" sz="1600" dirty="0"/>
          </a:p>
          <a:p>
            <a:pPr marL="457200" indent="-457200">
              <a:buFont typeface="+mj-lt"/>
              <a:buAutoNum type="arabicPeriod"/>
            </a:pPr>
            <a:endParaRPr lang="de-DE" sz="1800" dirty="0"/>
          </a:p>
          <a:p>
            <a:pPr marL="457200" indent="-457200">
              <a:buFont typeface="+mj-lt"/>
              <a:buAutoNum type="arabicPeriod"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C50692-4796-6B48-8260-95DE4C7BF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73661B2-D2EB-3F41-8571-33B36433B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688" y="1624377"/>
            <a:ext cx="5357867" cy="151602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5AE7138-00E7-014F-A827-9F896BC14497}"/>
              </a:ext>
            </a:extLst>
          </p:cNvPr>
          <p:cNvGrpSpPr/>
          <p:nvPr/>
        </p:nvGrpSpPr>
        <p:grpSpPr>
          <a:xfrm>
            <a:off x="7010399" y="1627681"/>
            <a:ext cx="1650125" cy="526941"/>
            <a:chOff x="6999889" y="1938985"/>
            <a:chExt cx="1546367" cy="425843"/>
          </a:xfrm>
        </p:grpSpPr>
        <p:sp>
          <p:nvSpPr>
            <p:cNvPr id="9" name="Verbindungsstelle 7">
              <a:extLst>
                <a:ext uri="{FF2B5EF4-FFF2-40B4-BE49-F238E27FC236}">
                  <a16:creationId xmlns:a16="http://schemas.microsoft.com/office/drawing/2014/main" id="{3CB9C0F5-0281-6842-9840-A00B55ED2349}"/>
                </a:ext>
              </a:extLst>
            </p:cNvPr>
            <p:cNvSpPr/>
            <p:nvPr/>
          </p:nvSpPr>
          <p:spPr>
            <a:xfrm>
              <a:off x="7357241" y="1996966"/>
              <a:ext cx="1189015" cy="367862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1E299D-C797-5E4C-93B9-EEDB0173E475}"/>
                </a:ext>
              </a:extLst>
            </p:cNvPr>
            <p:cNvSpPr txBox="1"/>
            <p:nvPr/>
          </p:nvSpPr>
          <p:spPr>
            <a:xfrm>
              <a:off x="6999889" y="1938985"/>
              <a:ext cx="357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2.</a:t>
              </a:r>
            </a:p>
          </p:txBody>
        </p:sp>
      </p:grp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2A71555A-E5F6-A84E-A022-4F83F32E82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688" y="3149138"/>
            <a:ext cx="3581478" cy="23141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8A9617-D715-C24C-A983-DC0F11F4E966}"/>
              </a:ext>
            </a:extLst>
          </p:cNvPr>
          <p:cNvSpPr txBox="1"/>
          <p:nvPr/>
        </p:nvSpPr>
        <p:spPr>
          <a:xfrm>
            <a:off x="3925613" y="6307308"/>
            <a:ext cx="6169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Cloud 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Functions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docs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  <a:hlinkClick r:id="rId5"/>
              </a:rPr>
              <a:t>https://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5"/>
              </a:rPr>
              <a:t>cloud.ibm.com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  <a:hlinkClick r:id="rId5"/>
              </a:rPr>
              <a:t>/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5"/>
              </a:rPr>
              <a:t>docs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  <a:hlinkClick r:id="rId5"/>
              </a:rPr>
              <a:t>/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5"/>
              </a:rPr>
              <a:t>cli?topic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  <a:hlinkClick r:id="rId5"/>
              </a:rPr>
              <a:t>=cli-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5"/>
              </a:rPr>
              <a:t>install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  <a:hlinkClick r:id="rId5"/>
              </a:rPr>
              <a:t>-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5"/>
              </a:rPr>
              <a:t>ibmcloud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  <a:hlinkClick r:id="rId5"/>
              </a:rPr>
              <a:t>-cli</a:t>
            </a:r>
            <a:endParaRPr lang="de-DE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3CC18E-B1D9-B847-9646-9B11E609273C}"/>
              </a:ext>
            </a:extLst>
          </p:cNvPr>
          <p:cNvSpPr/>
          <p:nvPr/>
        </p:nvSpPr>
        <p:spPr>
          <a:xfrm>
            <a:off x="1342665" y="3201979"/>
            <a:ext cx="2013994" cy="3398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softEdge rad="381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ibmcloud</a:t>
            </a:r>
            <a:r>
              <a:rPr lang="de-DE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de-DE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login</a:t>
            </a:r>
            <a:endParaRPr lang="de-DE" sz="1200" dirty="0">
              <a:solidFill>
                <a:schemeClr val="bg1">
                  <a:lumMod val="6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186F94-4C00-154C-BA3A-B5540C2DBC8E}"/>
              </a:ext>
            </a:extLst>
          </p:cNvPr>
          <p:cNvSpPr/>
          <p:nvPr/>
        </p:nvSpPr>
        <p:spPr>
          <a:xfrm>
            <a:off x="2199407" y="4893222"/>
            <a:ext cx="1643387" cy="3398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softEdge rad="381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ibmcloud</a:t>
            </a:r>
            <a:r>
              <a:rPr lang="de-DE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update</a:t>
            </a:r>
            <a:endParaRPr lang="de-DE" sz="1200" dirty="0">
              <a:solidFill>
                <a:schemeClr val="bg1">
                  <a:lumMod val="6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840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998AC-1192-5048-B018-55296DD6A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000" dirty="0"/>
              <a:t>Cloud </a:t>
            </a:r>
            <a:r>
              <a:rPr lang="de-DE" sz="3000" dirty="0" err="1"/>
              <a:t>Functions</a:t>
            </a:r>
            <a:r>
              <a:rPr lang="de-DE" sz="3000" dirty="0"/>
              <a:t> : </a:t>
            </a:r>
            <a:r>
              <a:rPr lang="de-DE" sz="3000" dirty="0" err="1"/>
              <a:t>setting</a:t>
            </a:r>
            <a:r>
              <a:rPr lang="de-DE" sz="3000" dirty="0"/>
              <a:t> </a:t>
            </a:r>
            <a:r>
              <a:rPr lang="de-DE" sz="3000" dirty="0" err="1"/>
              <a:t>up</a:t>
            </a:r>
            <a:r>
              <a:rPr lang="de-DE" sz="3000" dirty="0"/>
              <a:t> </a:t>
            </a:r>
            <a:r>
              <a:rPr lang="de-DE" sz="3000" dirty="0" err="1"/>
              <a:t>region</a:t>
            </a:r>
            <a:r>
              <a:rPr lang="de-DE" sz="3000" dirty="0"/>
              <a:t>, </a:t>
            </a:r>
            <a:r>
              <a:rPr lang="de-DE" sz="3000" dirty="0" err="1"/>
              <a:t>organization</a:t>
            </a:r>
            <a:r>
              <a:rPr lang="de-DE" sz="3000" dirty="0"/>
              <a:t> </a:t>
            </a:r>
            <a:r>
              <a:rPr lang="de-DE" sz="3000" dirty="0" err="1"/>
              <a:t>and</a:t>
            </a:r>
            <a:r>
              <a:rPr lang="de-DE" sz="3000" dirty="0"/>
              <a:t> </a:t>
            </a:r>
            <a:r>
              <a:rPr lang="de-DE" sz="3000" dirty="0" err="1"/>
              <a:t>space</a:t>
            </a:r>
            <a:endParaRPr lang="de-DE" sz="3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8FE75-00C3-3E4F-B205-325D83DFFE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774825"/>
            <a:ext cx="2929757" cy="3599355"/>
          </a:xfrm>
        </p:spPr>
        <p:txBody>
          <a:bodyPr/>
          <a:lstStyle/>
          <a:p>
            <a:pPr marL="342900" indent="-342900">
              <a:buFont typeface="+mj-lt"/>
              <a:buAutoNum type="arabicPeriod" startAt="6"/>
            </a:pPr>
            <a:r>
              <a:rPr lang="de-DE" sz="1600" dirty="0"/>
              <a:t> </a:t>
            </a:r>
            <a:r>
              <a:rPr lang="de-DE" sz="1600" dirty="0" err="1"/>
              <a:t>You</a:t>
            </a:r>
            <a:r>
              <a:rPr lang="de-DE" sz="1600" dirty="0"/>
              <a:t> must </a:t>
            </a:r>
            <a:r>
              <a:rPr lang="de-DE" sz="1600" dirty="0" err="1"/>
              <a:t>specify</a:t>
            </a:r>
            <a:r>
              <a:rPr lang="de-DE" sz="1600" dirty="0"/>
              <a:t> a </a:t>
            </a:r>
            <a:r>
              <a:rPr lang="de-DE" sz="1600" dirty="0" err="1"/>
              <a:t>region</a:t>
            </a:r>
            <a:r>
              <a:rPr lang="de-DE" sz="1600" dirty="0"/>
              <a:t>. </a:t>
            </a:r>
            <a:r>
              <a:rPr lang="de-DE" sz="1600" dirty="0" err="1"/>
              <a:t>Use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command</a:t>
            </a:r>
            <a:br>
              <a:rPr lang="de-DE" sz="1600" dirty="0"/>
            </a:br>
            <a:r>
              <a:rPr lang="de-DE" sz="1600" dirty="0"/>
              <a:t>„</a:t>
            </a:r>
            <a:r>
              <a:rPr lang="en-GB" sz="1600" dirty="0" err="1"/>
              <a:t>ibmcloud</a:t>
            </a:r>
            <a:r>
              <a:rPr lang="en-GB" sz="1600" dirty="0"/>
              <a:t> target -r </a:t>
            </a:r>
            <a:r>
              <a:rPr lang="en-GB" sz="1600" dirty="0" err="1"/>
              <a:t>eu-gb</a:t>
            </a:r>
            <a:r>
              <a:rPr lang="en-GB" sz="1600" dirty="0"/>
              <a:t>” to set your region. </a:t>
            </a:r>
            <a:br>
              <a:rPr lang="en-GB" sz="1600" dirty="0"/>
            </a:br>
            <a:r>
              <a:rPr lang="en-GB" sz="1600" dirty="0"/>
              <a:t>Somehow if your region is </a:t>
            </a:r>
            <a:r>
              <a:rPr lang="en-GB" sz="1600" dirty="0" err="1"/>
              <a:t>setted</a:t>
            </a:r>
            <a:r>
              <a:rPr lang="en-GB" sz="1600" dirty="0"/>
              <a:t> to Germany </a:t>
            </a:r>
            <a:br>
              <a:rPr lang="en-GB" sz="1600" dirty="0"/>
            </a:br>
            <a:r>
              <a:rPr lang="en-GB" sz="1600" dirty="0"/>
              <a:t>(</a:t>
            </a:r>
            <a:r>
              <a:rPr lang="en-GB" sz="1600" dirty="0" err="1"/>
              <a:t>eu</a:t>
            </a:r>
            <a:r>
              <a:rPr lang="en-GB" sz="1600" dirty="0"/>
              <a:t>-de) it is not possible to set your resource group. Therefore we switch to the region “</a:t>
            </a:r>
            <a:r>
              <a:rPr lang="en-GB" sz="1600" dirty="0" err="1"/>
              <a:t>eu-gb</a:t>
            </a:r>
            <a:r>
              <a:rPr lang="en-GB" sz="1600" dirty="0"/>
              <a:t>”.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GB" sz="1600" dirty="0"/>
              <a:t>Set your resource group by running the command</a:t>
            </a: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457200" indent="-457200">
              <a:buFont typeface="+mj-lt"/>
              <a:buAutoNum type="arabicPeriod"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C50692-4796-6B48-8260-95DE4C7BF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8A9617-D715-C24C-A983-DC0F11F4E966}"/>
              </a:ext>
            </a:extLst>
          </p:cNvPr>
          <p:cNvSpPr txBox="1"/>
          <p:nvPr/>
        </p:nvSpPr>
        <p:spPr>
          <a:xfrm>
            <a:off x="3767958" y="6291200"/>
            <a:ext cx="6169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Cloud 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Functions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docs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https://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cloud.ibm.com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/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docs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/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openwhisk?topic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=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openwhisk-cli_install</a:t>
            </a:r>
            <a:endParaRPr lang="de-DE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1ADC1A5-2D70-7546-B9FC-3B14BFC4E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488" y="1774824"/>
            <a:ext cx="7332311" cy="3599355"/>
          </a:xfrm>
          <a:prstGeom prst="rect">
            <a:avLst/>
          </a:prstGeom>
        </p:spPr>
      </p:pic>
      <p:sp>
        <p:nvSpPr>
          <p:cNvPr id="15" name="Verbindungsstelle 7">
            <a:extLst>
              <a:ext uri="{FF2B5EF4-FFF2-40B4-BE49-F238E27FC236}">
                <a16:creationId xmlns:a16="http://schemas.microsoft.com/office/drawing/2014/main" id="{5D719E57-704C-1D43-912A-4C7022EEEA76}"/>
              </a:ext>
            </a:extLst>
          </p:cNvPr>
          <p:cNvSpPr/>
          <p:nvPr/>
        </p:nvSpPr>
        <p:spPr>
          <a:xfrm>
            <a:off x="5391807" y="1780952"/>
            <a:ext cx="1555531" cy="373669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6" name="Verbindungsstelle 7">
            <a:extLst>
              <a:ext uri="{FF2B5EF4-FFF2-40B4-BE49-F238E27FC236}">
                <a16:creationId xmlns:a16="http://schemas.microsoft.com/office/drawing/2014/main" id="{C418A731-9B77-B74E-8CD8-04F8B9A0CA84}"/>
              </a:ext>
            </a:extLst>
          </p:cNvPr>
          <p:cNvSpPr/>
          <p:nvPr/>
        </p:nvSpPr>
        <p:spPr>
          <a:xfrm>
            <a:off x="5391806" y="3804110"/>
            <a:ext cx="1555531" cy="373669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417450-CCB2-DE4B-B44C-54C240D0AE28}"/>
              </a:ext>
            </a:extLst>
          </p:cNvPr>
          <p:cNvSpPr/>
          <p:nvPr/>
        </p:nvSpPr>
        <p:spPr>
          <a:xfrm>
            <a:off x="1215852" y="2219490"/>
            <a:ext cx="2270100" cy="3026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softEdge rad="381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dirty="0" err="1"/>
              <a:t>ibmcloud</a:t>
            </a:r>
            <a:r>
              <a:rPr lang="en-GB" sz="1200" dirty="0"/>
              <a:t> target -r </a:t>
            </a:r>
            <a:r>
              <a:rPr lang="en-GB" sz="1200" dirty="0" err="1"/>
              <a:t>eu-gb</a:t>
            </a:r>
            <a:endParaRPr lang="de-DE" sz="1200" dirty="0">
              <a:solidFill>
                <a:schemeClr val="bg1">
                  <a:lumMod val="6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CCEE52-79A6-C04A-8F65-C4600AED5407}"/>
              </a:ext>
            </a:extLst>
          </p:cNvPr>
          <p:cNvSpPr/>
          <p:nvPr/>
        </p:nvSpPr>
        <p:spPr>
          <a:xfrm>
            <a:off x="1215852" y="4544504"/>
            <a:ext cx="2270100" cy="3026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softEdge rad="381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dirty="0"/>
              <a:t>target –g &lt;your resource group&gt;</a:t>
            </a:r>
            <a:endParaRPr lang="de-DE" sz="1200" dirty="0">
              <a:solidFill>
                <a:schemeClr val="bg1">
                  <a:lumMod val="6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451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97E9011-82A2-934D-B5FC-6CB013DC7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502" y="1652157"/>
            <a:ext cx="6610131" cy="38149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B998AC-1192-5048-B018-55296DD6A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000" dirty="0"/>
              <a:t>Cloud </a:t>
            </a:r>
            <a:r>
              <a:rPr lang="de-DE" sz="3000" dirty="0" err="1"/>
              <a:t>Functions</a:t>
            </a:r>
            <a:r>
              <a:rPr lang="de-DE" sz="3000" dirty="0"/>
              <a:t> : </a:t>
            </a:r>
            <a:r>
              <a:rPr lang="de-DE" sz="3000" dirty="0" err="1"/>
              <a:t>setting</a:t>
            </a:r>
            <a:r>
              <a:rPr lang="de-DE" sz="3000" dirty="0"/>
              <a:t> </a:t>
            </a:r>
            <a:r>
              <a:rPr lang="de-DE" sz="3000" dirty="0" err="1"/>
              <a:t>up</a:t>
            </a:r>
            <a:r>
              <a:rPr lang="de-DE" sz="3000" dirty="0"/>
              <a:t> </a:t>
            </a:r>
            <a:r>
              <a:rPr lang="de-DE" sz="3000" dirty="0" err="1"/>
              <a:t>region</a:t>
            </a:r>
            <a:r>
              <a:rPr lang="de-DE" sz="3000" dirty="0"/>
              <a:t>, </a:t>
            </a:r>
            <a:r>
              <a:rPr lang="de-DE" sz="3000" dirty="0" err="1"/>
              <a:t>organization</a:t>
            </a:r>
            <a:r>
              <a:rPr lang="de-DE" sz="3000" dirty="0"/>
              <a:t> </a:t>
            </a:r>
            <a:r>
              <a:rPr lang="de-DE" sz="3000" dirty="0" err="1"/>
              <a:t>and</a:t>
            </a:r>
            <a:r>
              <a:rPr lang="de-DE" sz="3000" dirty="0"/>
              <a:t> </a:t>
            </a:r>
            <a:r>
              <a:rPr lang="de-DE" sz="3000" dirty="0" err="1"/>
              <a:t>space</a:t>
            </a:r>
            <a:endParaRPr lang="de-DE" sz="3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8FE75-00C3-3E4F-B205-325D83DFFE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774825"/>
            <a:ext cx="2929757" cy="3599355"/>
          </a:xfrm>
        </p:spPr>
        <p:txBody>
          <a:bodyPr/>
          <a:lstStyle/>
          <a:p>
            <a:pPr marL="342900" indent="-342900">
              <a:buFont typeface="+mj-lt"/>
              <a:buAutoNum type="arabicPeriod" startAt="8"/>
            </a:pPr>
            <a:r>
              <a:rPr lang="en-GB" sz="1600" dirty="0"/>
              <a:t>Next set your org by running following command:</a:t>
            </a:r>
            <a:br>
              <a:rPr lang="en-GB" sz="1600" dirty="0"/>
            </a:br>
            <a:br>
              <a:rPr lang="en-GB" sz="1600" dirty="0"/>
            </a:br>
            <a:r>
              <a:rPr lang="en-GB" sz="1600" dirty="0"/>
              <a:t>Note: use the org you set up before in the IBM Cloud Account Preferences section</a:t>
            </a:r>
          </a:p>
          <a:p>
            <a:pPr marL="342900" indent="-342900">
              <a:buFont typeface="+mj-lt"/>
              <a:buAutoNum type="arabicPeriod" startAt="8"/>
            </a:pPr>
            <a:r>
              <a:rPr lang="en-GB" sz="1600" dirty="0"/>
              <a:t>Finally set your space by running</a:t>
            </a:r>
            <a:br>
              <a:rPr lang="en-GB" sz="1600" dirty="0"/>
            </a:br>
            <a:br>
              <a:rPr lang="en-GB" sz="1600" dirty="0"/>
            </a:br>
            <a:r>
              <a:rPr lang="en-GB" sz="1600" dirty="0"/>
              <a:t>Again use the space you created before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457200" indent="-457200">
              <a:buFont typeface="+mj-lt"/>
              <a:buAutoNum type="arabicPeriod"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C50692-4796-6B48-8260-95DE4C7BF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8A9617-D715-C24C-A983-DC0F11F4E966}"/>
              </a:ext>
            </a:extLst>
          </p:cNvPr>
          <p:cNvSpPr txBox="1"/>
          <p:nvPr/>
        </p:nvSpPr>
        <p:spPr>
          <a:xfrm>
            <a:off x="3767958" y="6291200"/>
            <a:ext cx="6169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Cloud 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Functions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docs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de-DE" sz="1000" dirty="0">
                <a:solidFill>
                  <a:srgbClr val="2998E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de-DE" sz="1000" dirty="0" err="1">
                <a:solidFill>
                  <a:srgbClr val="2998E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cloud.ibm.com</a:t>
            </a:r>
            <a:r>
              <a:rPr lang="de-DE" sz="1000" dirty="0">
                <a:solidFill>
                  <a:srgbClr val="2998E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de-DE" sz="1000" dirty="0" err="1">
                <a:solidFill>
                  <a:srgbClr val="2998E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docs</a:t>
            </a:r>
            <a:r>
              <a:rPr lang="de-DE" sz="1000" dirty="0">
                <a:solidFill>
                  <a:srgbClr val="2998E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de-DE" sz="1000" dirty="0" err="1">
                <a:solidFill>
                  <a:srgbClr val="2998E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openwhisk?topic</a:t>
            </a:r>
            <a:r>
              <a:rPr lang="de-DE" sz="1000" dirty="0">
                <a:solidFill>
                  <a:srgbClr val="2998E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openwhisk-cli_install</a:t>
            </a:r>
            <a:endParaRPr lang="de-DE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Verbindungsstelle 7">
            <a:extLst>
              <a:ext uri="{FF2B5EF4-FFF2-40B4-BE49-F238E27FC236}">
                <a16:creationId xmlns:a16="http://schemas.microsoft.com/office/drawing/2014/main" id="{5D719E57-704C-1D43-912A-4C7022EEEA76}"/>
              </a:ext>
            </a:extLst>
          </p:cNvPr>
          <p:cNvSpPr/>
          <p:nvPr/>
        </p:nvSpPr>
        <p:spPr>
          <a:xfrm>
            <a:off x="5728137" y="1780953"/>
            <a:ext cx="2091560" cy="352648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6" name="Verbindungsstelle 7">
            <a:extLst>
              <a:ext uri="{FF2B5EF4-FFF2-40B4-BE49-F238E27FC236}">
                <a16:creationId xmlns:a16="http://schemas.microsoft.com/office/drawing/2014/main" id="{C418A731-9B77-B74E-8CD8-04F8B9A0CA84}"/>
              </a:ext>
            </a:extLst>
          </p:cNvPr>
          <p:cNvSpPr/>
          <p:nvPr/>
        </p:nvSpPr>
        <p:spPr>
          <a:xfrm>
            <a:off x="5728137" y="3441652"/>
            <a:ext cx="2217684" cy="457686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89C978-6070-DA46-AE25-FE39AEE4450F}"/>
              </a:ext>
            </a:extLst>
          </p:cNvPr>
          <p:cNvSpPr/>
          <p:nvPr/>
        </p:nvSpPr>
        <p:spPr>
          <a:xfrm>
            <a:off x="1242485" y="2200799"/>
            <a:ext cx="2270100" cy="3026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softEdge rad="381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dirty="0"/>
              <a:t>target –o &lt;your org&gt;</a:t>
            </a:r>
            <a:endParaRPr lang="de-DE" sz="1200" dirty="0">
              <a:solidFill>
                <a:schemeClr val="bg1">
                  <a:lumMod val="6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190926-FC7D-094C-8137-0AB1F4C9CBFF}"/>
              </a:ext>
            </a:extLst>
          </p:cNvPr>
          <p:cNvSpPr/>
          <p:nvPr/>
        </p:nvSpPr>
        <p:spPr>
          <a:xfrm>
            <a:off x="1242485" y="3645044"/>
            <a:ext cx="2270100" cy="3026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softEdge rad="381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dirty="0"/>
              <a:t>target -s &lt;your space&gt;”.</a:t>
            </a:r>
            <a:endParaRPr lang="de-DE" sz="1200" dirty="0">
              <a:solidFill>
                <a:schemeClr val="bg1">
                  <a:lumMod val="6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91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DC76A-C883-3446-B006-33EC69DF6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500" dirty="0"/>
              <a:t>Open </a:t>
            </a:r>
            <a:r>
              <a:rPr lang="de-DE" sz="3500" dirty="0" err="1"/>
              <a:t>Whisk</a:t>
            </a:r>
            <a:r>
              <a:rPr lang="de-DE" sz="3500" dirty="0"/>
              <a:t> Action: </a:t>
            </a:r>
            <a:r>
              <a:rPr lang="de-DE" sz="3500" dirty="0" err="1"/>
              <a:t>Install</a:t>
            </a:r>
            <a:r>
              <a:rPr lang="de-DE" sz="3500" dirty="0"/>
              <a:t> Alexa-Watson </a:t>
            </a:r>
            <a:r>
              <a:rPr lang="de-DE" sz="3500" dirty="0" err="1"/>
              <a:t>repo</a:t>
            </a:r>
            <a:endParaRPr lang="de-DE" sz="35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67EE3A-EA21-134E-8822-9DE5C3FB7D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756096"/>
            <a:ext cx="4478439" cy="375062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2200" dirty="0" err="1"/>
              <a:t>For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next</a:t>
            </a:r>
            <a:r>
              <a:rPr lang="de-DE" sz="2200" dirty="0"/>
              <a:t> </a:t>
            </a:r>
            <a:r>
              <a:rPr lang="de-DE" sz="2200" dirty="0" err="1"/>
              <a:t>step</a:t>
            </a:r>
            <a:r>
              <a:rPr lang="de-DE" sz="2200" dirty="0"/>
              <a:t> </a:t>
            </a:r>
            <a:r>
              <a:rPr lang="de-DE" sz="2200" dirty="0" err="1"/>
              <a:t>we</a:t>
            </a:r>
            <a:r>
              <a:rPr lang="de-DE" sz="2200" dirty="0"/>
              <a:t> </a:t>
            </a:r>
            <a:r>
              <a:rPr lang="de-DE" sz="2200" dirty="0" err="1"/>
              <a:t>need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Alexa Watson </a:t>
            </a:r>
            <a:r>
              <a:rPr lang="de-DE" sz="2200" dirty="0" err="1"/>
              <a:t>repo</a:t>
            </a:r>
            <a:r>
              <a:rPr lang="de-DE" sz="2200" dirty="0"/>
              <a:t> </a:t>
            </a:r>
            <a:r>
              <a:rPr lang="de-DE" sz="2200" dirty="0" err="1"/>
              <a:t>from</a:t>
            </a:r>
            <a:r>
              <a:rPr lang="de-DE" sz="2200" dirty="0"/>
              <a:t> </a:t>
            </a:r>
            <a:r>
              <a:rPr lang="de-DE" sz="2200" dirty="0" err="1"/>
              <a:t>Github</a:t>
            </a:r>
            <a:r>
              <a:rPr lang="de-DE" sz="22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200" dirty="0"/>
              <a:t>Open a </a:t>
            </a:r>
            <a:r>
              <a:rPr lang="de-DE" sz="2200" dirty="0" err="1"/>
              <a:t>new</a:t>
            </a:r>
            <a:r>
              <a:rPr lang="de-DE" sz="2200" dirty="0"/>
              <a:t> Terminal/Command </a:t>
            </a:r>
            <a:r>
              <a:rPr lang="de-DE" sz="2200" dirty="0" err="1"/>
              <a:t>line</a:t>
            </a:r>
            <a:r>
              <a:rPr lang="de-DE" sz="2200" dirty="0"/>
              <a:t> prompt </a:t>
            </a:r>
            <a:r>
              <a:rPr lang="de-DE" sz="2200" dirty="0" err="1"/>
              <a:t>and</a:t>
            </a:r>
            <a:r>
              <a:rPr lang="de-DE" sz="2200" dirty="0"/>
              <a:t> </a:t>
            </a:r>
            <a:r>
              <a:rPr lang="de-DE" sz="2200" dirty="0" err="1"/>
              <a:t>change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directory</a:t>
            </a:r>
            <a:r>
              <a:rPr lang="de-DE" sz="2200" dirty="0"/>
              <a:t> </a:t>
            </a:r>
            <a:r>
              <a:rPr lang="de-DE" sz="2200" dirty="0" err="1"/>
              <a:t>you</a:t>
            </a:r>
            <a:r>
              <a:rPr lang="de-DE" sz="2200" dirty="0"/>
              <a:t> </a:t>
            </a:r>
            <a:r>
              <a:rPr lang="de-DE" sz="2200" dirty="0" err="1"/>
              <a:t>want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install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repo</a:t>
            </a:r>
            <a:r>
              <a:rPr lang="de-DE" sz="2200" dirty="0"/>
              <a:t>. In </a:t>
            </a:r>
            <a:r>
              <a:rPr lang="de-DE" sz="2200" dirty="0" err="1"/>
              <a:t>my</a:t>
            </a:r>
            <a:r>
              <a:rPr lang="de-DE" sz="2200" dirty="0"/>
              <a:t> </a:t>
            </a:r>
            <a:r>
              <a:rPr lang="de-DE" sz="2200" dirty="0" err="1"/>
              <a:t>case</a:t>
            </a:r>
            <a:r>
              <a:rPr lang="de-DE" sz="2200" dirty="0"/>
              <a:t> I </a:t>
            </a:r>
            <a:r>
              <a:rPr lang="de-DE" sz="2200" dirty="0" err="1"/>
              <a:t>first</a:t>
            </a:r>
            <a:r>
              <a:rPr lang="de-DE" sz="2200" dirty="0"/>
              <a:t> </a:t>
            </a:r>
            <a:r>
              <a:rPr lang="de-DE" sz="2200" dirty="0" err="1"/>
              <a:t>used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command</a:t>
            </a:r>
            <a:r>
              <a:rPr lang="de-DE" sz="2200" dirty="0"/>
              <a:t>  „cd Desktop“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change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my</a:t>
            </a:r>
            <a:r>
              <a:rPr lang="de-DE" sz="2200" dirty="0"/>
              <a:t> Desktop </a:t>
            </a:r>
            <a:r>
              <a:rPr lang="de-DE" sz="2200" dirty="0" err="1"/>
              <a:t>before</a:t>
            </a:r>
            <a:r>
              <a:rPr lang="de-DE" sz="2200" dirty="0"/>
              <a:t> </a:t>
            </a:r>
            <a:r>
              <a:rPr lang="de-DE" sz="2200" dirty="0" err="1"/>
              <a:t>downloading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repo</a:t>
            </a:r>
            <a:r>
              <a:rPr lang="de-DE" sz="22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200" dirty="0" err="1"/>
              <a:t>run</a:t>
            </a:r>
            <a:r>
              <a:rPr lang="de-DE" sz="2200" dirty="0"/>
              <a:t> </a:t>
            </a:r>
            <a:r>
              <a:rPr lang="de-DE" sz="2200" dirty="0" err="1"/>
              <a:t>following</a:t>
            </a:r>
            <a:r>
              <a:rPr lang="de-DE" sz="2200" dirty="0"/>
              <a:t> </a:t>
            </a:r>
            <a:r>
              <a:rPr lang="de-DE" sz="2200" dirty="0" err="1"/>
              <a:t>command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download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repo</a:t>
            </a:r>
            <a:r>
              <a:rPr lang="de-DE" sz="2200" dirty="0"/>
              <a:t>:</a:t>
            </a:r>
            <a:br>
              <a:rPr lang="de-DE" sz="2200" dirty="0"/>
            </a:br>
            <a:br>
              <a:rPr lang="de-DE" sz="2200" dirty="0"/>
            </a:b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GB" dirty="0"/>
            </a:b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93E9AD-6757-764E-B4DC-FE6B98968C5C}"/>
              </a:ext>
            </a:extLst>
          </p:cNvPr>
          <p:cNvSpPr/>
          <p:nvPr/>
        </p:nvSpPr>
        <p:spPr>
          <a:xfrm>
            <a:off x="1385369" y="4475376"/>
            <a:ext cx="7685589" cy="4515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softEdge rad="381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clone https://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github.com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/IBM/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alexa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-skill-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watson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-assistant</a:t>
            </a:r>
            <a:endParaRPr lang="de-DE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E9781-FAA5-8B42-8C8D-AFB89C9D4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B3E6C3-CD43-894D-95F8-700F0DCFB61E}"/>
              </a:ext>
            </a:extLst>
          </p:cNvPr>
          <p:cNvSpPr/>
          <p:nvPr/>
        </p:nvSpPr>
        <p:spPr>
          <a:xfrm>
            <a:off x="2526882" y="3149600"/>
            <a:ext cx="1445678" cy="279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softEdge rad="381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6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cd Desktop</a:t>
            </a:r>
            <a:endParaRPr lang="de-DE" sz="1600" dirty="0">
              <a:solidFill>
                <a:schemeClr val="tx1"/>
              </a:solidFill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5F897B7A-7F17-674B-9C7F-73904599A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412" y="2350172"/>
            <a:ext cx="6928376" cy="15988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6F0E8F-78FB-8147-AAFD-28C01A728D69}"/>
              </a:ext>
            </a:extLst>
          </p:cNvPr>
          <p:cNvSpPr txBox="1"/>
          <p:nvPr/>
        </p:nvSpPr>
        <p:spPr>
          <a:xfrm>
            <a:off x="1385369" y="4992325"/>
            <a:ext cx="6996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Link </a:t>
            </a:r>
            <a:r>
              <a:rPr lang="de-DE" sz="1000" dirty="0" err="1"/>
              <a:t>to</a:t>
            </a:r>
            <a:r>
              <a:rPr lang="de-DE" sz="1000" dirty="0"/>
              <a:t> original </a:t>
            </a:r>
            <a:r>
              <a:rPr lang="de-DE" sz="1000" dirty="0" err="1"/>
              <a:t>repo</a:t>
            </a:r>
            <a:r>
              <a:rPr lang="de-DE" sz="1000" dirty="0"/>
              <a:t>: https://</a:t>
            </a:r>
            <a:r>
              <a:rPr lang="de-DE" sz="1000" dirty="0" err="1"/>
              <a:t>github.com</a:t>
            </a:r>
            <a:r>
              <a:rPr lang="de-DE" sz="1000" dirty="0"/>
              <a:t>/IBM/</a:t>
            </a:r>
            <a:r>
              <a:rPr lang="de-DE" sz="1000" dirty="0" err="1"/>
              <a:t>alexa-skill-watson-assistant</a:t>
            </a:r>
            <a:endParaRPr lang="de-DE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0D5657-22AC-B24A-8477-E43F7D8D2A01}"/>
              </a:ext>
            </a:extLst>
          </p:cNvPr>
          <p:cNvSpPr txBox="1"/>
          <p:nvPr/>
        </p:nvSpPr>
        <p:spPr>
          <a:xfrm>
            <a:off x="3767958" y="6291200"/>
            <a:ext cx="6169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Link 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original 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repo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de-DE" sz="1000" dirty="0">
                <a:hlinkClick r:id="rId3"/>
              </a:rPr>
              <a:t>https://</a:t>
            </a:r>
            <a:r>
              <a:rPr lang="de-DE" sz="1000" dirty="0" err="1">
                <a:hlinkClick r:id="rId3"/>
              </a:rPr>
              <a:t>github.com</a:t>
            </a:r>
            <a:r>
              <a:rPr lang="de-DE" sz="1000" dirty="0">
                <a:hlinkClick r:id="rId3"/>
              </a:rPr>
              <a:t>/IBM/</a:t>
            </a:r>
            <a:r>
              <a:rPr lang="de-DE" sz="1000" dirty="0" err="1">
                <a:hlinkClick r:id="rId3"/>
              </a:rPr>
              <a:t>alexa-skill-watson-assistant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238065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ACBD2A-484B-BB49-8E84-E4125D7B3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Structure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B72F381-9270-BE47-8814-5EAA0EFA7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  <p:graphicFrame>
        <p:nvGraphicFramePr>
          <p:cNvPr id="6" name="Inhaltsplatzhalter 2">
            <a:extLst>
              <a:ext uri="{FF2B5EF4-FFF2-40B4-BE49-F238E27FC236}">
                <a16:creationId xmlns:a16="http://schemas.microsoft.com/office/drawing/2014/main" id="{8555F00E-C32A-F84D-AD07-E94F1C5084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8178516"/>
              </p:ext>
            </p:extLst>
          </p:nvPr>
        </p:nvGraphicFramePr>
        <p:xfrm>
          <a:off x="838200" y="1690688"/>
          <a:ext cx="10250356" cy="3908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2772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DC76A-C883-3446-B006-33EC69DF6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500" dirty="0"/>
              <a:t>Open </a:t>
            </a:r>
            <a:r>
              <a:rPr lang="de-DE" sz="3500" dirty="0" err="1"/>
              <a:t>Whisk</a:t>
            </a:r>
            <a:r>
              <a:rPr lang="de-DE" sz="3500" dirty="0"/>
              <a:t> Action: </a:t>
            </a:r>
            <a:r>
              <a:rPr lang="de-DE" sz="3500" dirty="0" err="1"/>
              <a:t>Configure</a:t>
            </a:r>
            <a:r>
              <a:rPr lang="de-DE" sz="3500" dirty="0"/>
              <a:t> </a:t>
            </a:r>
            <a:r>
              <a:rPr lang="de-DE" sz="3500" dirty="0" err="1"/>
              <a:t>Credentials</a:t>
            </a:r>
            <a:endParaRPr lang="de-DE" sz="35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67EE3A-EA21-134E-8822-9DE5C3FB7D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756096"/>
            <a:ext cx="4478439" cy="3750623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de-DE" sz="2200" dirty="0"/>
            </a:br>
            <a:br>
              <a:rPr lang="de-DE" sz="2200" dirty="0"/>
            </a:b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GB" dirty="0"/>
            </a:b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E9781-FAA5-8B42-8C8D-AFB89C9D4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8E4D47-F6B2-0F4C-BDC7-0A57CEE31341}"/>
              </a:ext>
            </a:extLst>
          </p:cNvPr>
          <p:cNvSpPr txBox="1">
            <a:spLocks/>
          </p:cNvSpPr>
          <p:nvPr/>
        </p:nvSpPr>
        <p:spPr>
          <a:xfrm>
            <a:off x="990600" y="1908496"/>
            <a:ext cx="4478439" cy="37506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next</a:t>
            </a:r>
            <a:r>
              <a:rPr lang="de-DE" sz="2000" dirty="0"/>
              <a:t> </a:t>
            </a:r>
            <a:r>
              <a:rPr lang="de-DE" sz="2000" dirty="0" err="1"/>
              <a:t>step</a:t>
            </a:r>
            <a:r>
              <a:rPr lang="de-DE" sz="2000" dirty="0"/>
              <a:t> </a:t>
            </a:r>
            <a:r>
              <a:rPr lang="de-DE" sz="2000" dirty="0" err="1"/>
              <a:t>we</a:t>
            </a:r>
            <a:r>
              <a:rPr lang="de-DE" sz="2000" dirty="0"/>
              <a:t> </a:t>
            </a:r>
            <a:r>
              <a:rPr lang="de-DE" sz="2000" dirty="0" err="1"/>
              <a:t>need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Alexa Watson </a:t>
            </a:r>
            <a:r>
              <a:rPr lang="de-DE" sz="2000" dirty="0" err="1"/>
              <a:t>repo</a:t>
            </a:r>
            <a:r>
              <a:rPr lang="de-DE" sz="2000" dirty="0"/>
              <a:t> </a:t>
            </a:r>
            <a:r>
              <a:rPr lang="de-DE" sz="2000" dirty="0" err="1"/>
              <a:t>from</a:t>
            </a:r>
            <a:r>
              <a:rPr lang="de-DE" sz="2000" dirty="0"/>
              <a:t> </a:t>
            </a:r>
            <a:r>
              <a:rPr lang="de-DE" sz="2000" dirty="0" err="1"/>
              <a:t>Github</a:t>
            </a:r>
            <a:r>
              <a:rPr lang="de-DE" sz="2000" dirty="0"/>
              <a:t>.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de-DE" sz="2000" dirty="0"/>
              <a:t>Open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repo</a:t>
            </a:r>
            <a:r>
              <a:rPr lang="de-DE" sz="2000" dirty="0"/>
              <a:t> in Visual Studio Code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any</a:t>
            </a:r>
            <a:r>
              <a:rPr lang="de-DE" sz="2000" dirty="0"/>
              <a:t> </a:t>
            </a:r>
            <a:r>
              <a:rPr lang="de-DE" sz="2000" dirty="0" err="1"/>
              <a:t>other</a:t>
            </a:r>
            <a:r>
              <a:rPr lang="de-DE" sz="2000" dirty="0"/>
              <a:t> </a:t>
            </a:r>
            <a:r>
              <a:rPr lang="de-DE" sz="2000" dirty="0" err="1"/>
              <a:t>editor</a:t>
            </a:r>
            <a:r>
              <a:rPr lang="de-DE" sz="2000" dirty="0"/>
              <a:t>. </a:t>
            </a:r>
            <a:r>
              <a:rPr lang="en-GB" sz="2000" dirty="0">
                <a:solidFill>
                  <a:srgbClr val="24292E"/>
                </a:solidFill>
                <a:latin typeface="-apple-system"/>
              </a:rPr>
              <a:t>Copy the </a:t>
            </a:r>
            <a:r>
              <a:rPr lang="en-GB" sz="2000" dirty="0" err="1">
                <a:latin typeface="-apple-system"/>
              </a:rPr>
              <a:t>params.sampl</a:t>
            </a:r>
            <a:r>
              <a:rPr lang="en-GB" sz="2000" dirty="0">
                <a:latin typeface="-apple-system"/>
              </a:rPr>
              <a:t>    </a:t>
            </a:r>
            <a:r>
              <a:rPr lang="en-GB" sz="2000" dirty="0">
                <a:solidFill>
                  <a:srgbClr val="24292E"/>
                </a:solidFill>
                <a:latin typeface="-apple-system"/>
              </a:rPr>
              <a:t>to </a:t>
            </a:r>
            <a:r>
              <a:rPr lang="en-GB" sz="2000" dirty="0"/>
              <a:t>.params</a:t>
            </a:r>
            <a:r>
              <a:rPr lang="en-GB" sz="2000" dirty="0">
                <a:solidFill>
                  <a:srgbClr val="24292E"/>
                </a:solidFill>
                <a:latin typeface="-apple-system"/>
              </a:rPr>
              <a:t>. by running following command:</a:t>
            </a:r>
            <a:br>
              <a:rPr lang="en-GB" sz="2000" dirty="0">
                <a:solidFill>
                  <a:srgbClr val="24292E"/>
                </a:solidFill>
                <a:latin typeface="-apple-system"/>
              </a:rPr>
            </a:br>
            <a:br>
              <a:rPr lang="en-GB" sz="2000" dirty="0">
                <a:solidFill>
                  <a:srgbClr val="24292E"/>
                </a:solidFill>
                <a:latin typeface="-apple-system"/>
              </a:rPr>
            </a:br>
            <a:endParaRPr lang="de-DE" sz="2000" dirty="0"/>
          </a:p>
          <a:p>
            <a:pPr marL="514350" indent="-514350">
              <a:buFont typeface="+mj-lt"/>
              <a:buAutoNum type="arabicPeriod" startAt="3"/>
            </a:pPr>
            <a:r>
              <a:rPr lang="de-DE" sz="2000" dirty="0"/>
              <a:t>Edit </a:t>
            </a:r>
            <a:r>
              <a:rPr lang="de-DE" sz="2000" dirty="0" err="1"/>
              <a:t>the</a:t>
            </a:r>
            <a:r>
              <a:rPr lang="de-DE" sz="2000" dirty="0"/>
              <a:t> .</a:t>
            </a:r>
            <a:r>
              <a:rPr lang="de-DE" sz="2000" dirty="0" err="1"/>
              <a:t>params</a:t>
            </a:r>
            <a:r>
              <a:rPr lang="de-DE" sz="2000" dirty="0"/>
              <a:t>  </a:t>
            </a:r>
            <a:r>
              <a:rPr lang="de-DE" sz="2000" dirty="0" err="1"/>
              <a:t>file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paste</a:t>
            </a:r>
            <a:r>
              <a:rPr lang="de-DE" sz="2000" dirty="0"/>
              <a:t> </a:t>
            </a:r>
            <a:r>
              <a:rPr lang="de-DE" sz="2000" dirty="0" err="1"/>
              <a:t>your</a:t>
            </a:r>
            <a:r>
              <a:rPr lang="de-DE" sz="2000" dirty="0"/>
              <a:t> </a:t>
            </a:r>
            <a:r>
              <a:rPr lang="de-DE" sz="2000" dirty="0" err="1"/>
              <a:t>Credentials</a:t>
            </a:r>
            <a:r>
              <a:rPr lang="de-DE" sz="2000" dirty="0"/>
              <a:t> </a:t>
            </a:r>
            <a:br>
              <a:rPr lang="de-DE" sz="2000" dirty="0"/>
            </a:br>
            <a:br>
              <a:rPr lang="de-DE" sz="2000" dirty="0"/>
            </a:br>
            <a:b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GB" sz="2000" dirty="0"/>
            </a:br>
            <a:endParaRPr lang="de-DE" sz="2000" dirty="0"/>
          </a:p>
          <a:p>
            <a:endParaRPr lang="de-DE" sz="2000" dirty="0"/>
          </a:p>
          <a:p>
            <a:endParaRPr lang="de-DE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97E9C4-6FBB-FC4E-BECD-F64AA1449CAD}"/>
              </a:ext>
            </a:extLst>
          </p:cNvPr>
          <p:cNvSpPr/>
          <p:nvPr/>
        </p:nvSpPr>
        <p:spPr>
          <a:xfrm>
            <a:off x="1896644" y="2936605"/>
            <a:ext cx="1649196" cy="3429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softEdge rad="381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4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params.sample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819276-3632-DC49-B7FE-0605715C418C}"/>
              </a:ext>
            </a:extLst>
          </p:cNvPr>
          <p:cNvSpPr/>
          <p:nvPr/>
        </p:nvSpPr>
        <p:spPr>
          <a:xfrm>
            <a:off x="3759200" y="2936605"/>
            <a:ext cx="968476" cy="3429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softEdge rad="381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.params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103651-D481-F141-8E39-6900E3A2487D}"/>
              </a:ext>
            </a:extLst>
          </p:cNvPr>
          <p:cNvSpPr/>
          <p:nvPr/>
        </p:nvSpPr>
        <p:spPr>
          <a:xfrm>
            <a:off x="1539982" y="3507523"/>
            <a:ext cx="2798338" cy="289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softEdge rad="381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cp </a:t>
            </a:r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params.sample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.params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0DD542-528B-C146-8070-803575852A2F}"/>
              </a:ext>
            </a:extLst>
          </p:cNvPr>
          <p:cNvSpPr/>
          <p:nvPr/>
        </p:nvSpPr>
        <p:spPr>
          <a:xfrm>
            <a:off x="2346960" y="4025154"/>
            <a:ext cx="949960" cy="289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softEdge rad="381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.params</a:t>
            </a:r>
            <a:endParaRPr lang="de-DE" sz="1400" dirty="0">
              <a:solidFill>
                <a:schemeClr val="tx1"/>
              </a:solidFill>
            </a:endParaRPr>
          </a:p>
        </p:txBody>
      </p:sp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02E0A829-9C87-B141-98FF-451339A23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999" y="1912783"/>
            <a:ext cx="4772241" cy="3599751"/>
          </a:xfrm>
          <a:prstGeom prst="rect">
            <a:avLst/>
          </a:prstGeom>
        </p:spPr>
      </p:pic>
      <p:sp>
        <p:nvSpPr>
          <p:cNvPr id="20" name="Verbindungsstelle 7">
            <a:extLst>
              <a:ext uri="{FF2B5EF4-FFF2-40B4-BE49-F238E27FC236}">
                <a16:creationId xmlns:a16="http://schemas.microsoft.com/office/drawing/2014/main" id="{102515F4-A798-6D4C-A2C4-2E1E0E57C21B}"/>
              </a:ext>
            </a:extLst>
          </p:cNvPr>
          <p:cNvSpPr/>
          <p:nvPr/>
        </p:nvSpPr>
        <p:spPr>
          <a:xfrm>
            <a:off x="5682399" y="3165533"/>
            <a:ext cx="860641" cy="187267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268103-F8B3-FF40-A88C-2C699596D4E5}"/>
              </a:ext>
            </a:extLst>
          </p:cNvPr>
          <p:cNvSpPr txBox="1"/>
          <p:nvPr/>
        </p:nvSpPr>
        <p:spPr>
          <a:xfrm>
            <a:off x="3767958" y="6291200"/>
            <a:ext cx="6169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Link 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original 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repo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de-DE" sz="1000" dirty="0">
                <a:hlinkClick r:id="rId3"/>
              </a:rPr>
              <a:t>https://</a:t>
            </a:r>
            <a:r>
              <a:rPr lang="de-DE" sz="1000" dirty="0" err="1">
                <a:hlinkClick r:id="rId3"/>
              </a:rPr>
              <a:t>github.com</a:t>
            </a:r>
            <a:r>
              <a:rPr lang="de-DE" sz="1000" dirty="0">
                <a:hlinkClick r:id="rId3"/>
              </a:rPr>
              <a:t>/IBM/</a:t>
            </a:r>
            <a:r>
              <a:rPr lang="de-DE" sz="1000" dirty="0" err="1">
                <a:hlinkClick r:id="rId3"/>
              </a:rPr>
              <a:t>alexa-skill-watson-assistant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79111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DC76A-C883-3446-B006-33EC69DF6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500" dirty="0"/>
              <a:t>Open </a:t>
            </a:r>
            <a:r>
              <a:rPr lang="de-DE" sz="3500" dirty="0" err="1"/>
              <a:t>Whisk</a:t>
            </a:r>
            <a:r>
              <a:rPr lang="de-DE" sz="3500" dirty="0"/>
              <a:t> Action: Create 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67EE3A-EA21-134E-8822-9DE5C3FB7D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756096"/>
            <a:ext cx="4478439" cy="3750623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de-DE" sz="2200" dirty="0"/>
            </a:br>
            <a:br>
              <a:rPr lang="de-DE" sz="2200" dirty="0"/>
            </a:b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GB" dirty="0"/>
            </a:b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E9781-FAA5-8B42-8C8D-AFB89C9D4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8E4D47-F6B2-0F4C-BDC7-0A57CEE31341}"/>
              </a:ext>
            </a:extLst>
          </p:cNvPr>
          <p:cNvSpPr txBox="1">
            <a:spLocks/>
          </p:cNvSpPr>
          <p:nvPr/>
        </p:nvSpPr>
        <p:spPr>
          <a:xfrm>
            <a:off x="990600" y="1908496"/>
            <a:ext cx="4478439" cy="3750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 err="1"/>
              <a:t>Before</a:t>
            </a:r>
            <a:r>
              <a:rPr lang="de-DE" sz="1800" dirty="0"/>
              <a:t> </a:t>
            </a:r>
            <a:r>
              <a:rPr lang="de-DE" sz="1800" dirty="0" err="1"/>
              <a:t>we</a:t>
            </a:r>
            <a:r>
              <a:rPr lang="de-DE" sz="1800" dirty="0"/>
              <a:t> </a:t>
            </a:r>
            <a:r>
              <a:rPr lang="de-DE" sz="1800" dirty="0" err="1"/>
              <a:t>create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action</a:t>
            </a:r>
            <a:r>
              <a:rPr lang="de-DE" sz="1800" dirty="0"/>
              <a:t> </a:t>
            </a:r>
            <a:r>
              <a:rPr lang="de-DE" sz="1800" dirty="0" err="1"/>
              <a:t>we</a:t>
            </a:r>
            <a:r>
              <a:rPr lang="de-DE" sz="1800" dirty="0"/>
              <a:t> </a:t>
            </a:r>
            <a:r>
              <a:rPr lang="de-DE" sz="1800" dirty="0" err="1"/>
              <a:t>need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gather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requirements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Node.js</a:t>
            </a:r>
            <a:r>
              <a:rPr lang="de-DE" sz="1800" dirty="0"/>
              <a:t> </a:t>
            </a:r>
            <a:r>
              <a:rPr lang="de-DE" sz="1800" dirty="0" err="1"/>
              <a:t>by</a:t>
            </a:r>
            <a:r>
              <a:rPr lang="de-DE" sz="1800" dirty="0"/>
              <a:t> </a:t>
            </a:r>
            <a:r>
              <a:rPr lang="de-DE" sz="1800" dirty="0" err="1"/>
              <a:t>running</a:t>
            </a:r>
            <a:r>
              <a:rPr lang="de-DE" sz="1800" dirty="0"/>
              <a:t> </a:t>
            </a:r>
            <a:r>
              <a:rPr lang="de-DE" sz="1800" dirty="0" err="1"/>
              <a:t>following</a:t>
            </a:r>
            <a:r>
              <a:rPr lang="de-DE" sz="1800" dirty="0"/>
              <a:t> </a:t>
            </a:r>
            <a:r>
              <a:rPr lang="de-DE" sz="1800" dirty="0" err="1"/>
              <a:t>commands</a:t>
            </a:r>
            <a:r>
              <a:rPr lang="de-DE" sz="1800" dirty="0"/>
              <a:t>:</a:t>
            </a:r>
            <a:br>
              <a:rPr lang="de-DE" sz="2000" dirty="0"/>
            </a:br>
            <a:r>
              <a:rPr lang="de-DE" sz="2000" dirty="0"/>
              <a:t>1.</a:t>
            </a:r>
          </a:p>
          <a:p>
            <a:pPr marL="0" indent="0">
              <a:buNone/>
            </a:pPr>
            <a:r>
              <a:rPr lang="en-GB" sz="1400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Note: </a:t>
            </a:r>
            <a:r>
              <a:rPr lang="en-GB" sz="1400" dirty="0" err="1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npm</a:t>
            </a:r>
            <a:r>
              <a:rPr lang="en-GB" sz="1400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 is a package manager for the JavaScript runtime environment Node.js. If you haven’t installed </a:t>
            </a:r>
            <a:r>
              <a:rPr lang="en-GB" sz="1400" dirty="0" err="1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npm</a:t>
            </a:r>
            <a:r>
              <a:rPr lang="en-GB" sz="1400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 please install it first.</a:t>
            </a:r>
          </a:p>
          <a:p>
            <a:pPr marL="0" indent="0">
              <a:buNone/>
            </a:pPr>
            <a:r>
              <a:rPr lang="en-GB" sz="2000" dirty="0"/>
              <a:t>2.</a:t>
            </a:r>
          </a:p>
          <a:p>
            <a:pPr marL="0" indent="0">
              <a:buNone/>
            </a:pPr>
            <a:r>
              <a:rPr lang="en-GB" sz="1400" dirty="0"/>
              <a:t>Note: this command removes the </a:t>
            </a:r>
            <a:r>
              <a:rPr lang="en-GB" sz="1400" dirty="0" err="1"/>
              <a:t>action.zip</a:t>
            </a:r>
            <a:r>
              <a:rPr lang="en-GB" sz="1400" dirty="0"/>
              <a:t> file in the directory if there is any. If not skip this command</a:t>
            </a:r>
            <a:endParaRPr lang="de-DE" sz="2000" dirty="0"/>
          </a:p>
          <a:p>
            <a:endParaRPr lang="de-DE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97E9C4-6FBB-FC4E-BECD-F64AA1449CAD}"/>
              </a:ext>
            </a:extLst>
          </p:cNvPr>
          <p:cNvSpPr/>
          <p:nvPr/>
        </p:nvSpPr>
        <p:spPr>
          <a:xfrm>
            <a:off x="1276884" y="2660474"/>
            <a:ext cx="1649196" cy="3429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softEdge rad="381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4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npm</a:t>
            </a:r>
            <a:r>
              <a:rPr lang="en-GB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install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BFE0BB-94DE-3D4F-B2ED-11CE9DD30AFB}"/>
              </a:ext>
            </a:extLst>
          </p:cNvPr>
          <p:cNvSpPr/>
          <p:nvPr/>
        </p:nvSpPr>
        <p:spPr>
          <a:xfrm>
            <a:off x="1297204" y="3755404"/>
            <a:ext cx="1649196" cy="3429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softEdge rad="381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rm </a:t>
            </a:r>
            <a:r>
              <a:rPr lang="en-GB" sz="14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action.zip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EA61CD-576F-934F-8756-2DB6E9CF09B9}"/>
              </a:ext>
            </a:extLst>
          </p:cNvPr>
          <p:cNvSpPr txBox="1"/>
          <p:nvPr/>
        </p:nvSpPr>
        <p:spPr>
          <a:xfrm>
            <a:off x="3767958" y="6291200"/>
            <a:ext cx="6169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Link 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original 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repo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de-DE" sz="1000" dirty="0">
                <a:hlinkClick r:id="rId2"/>
              </a:rPr>
              <a:t>https://</a:t>
            </a:r>
            <a:r>
              <a:rPr lang="de-DE" sz="1000" dirty="0" err="1">
                <a:hlinkClick r:id="rId2"/>
              </a:rPr>
              <a:t>github.com</a:t>
            </a:r>
            <a:r>
              <a:rPr lang="de-DE" sz="1000" dirty="0">
                <a:hlinkClick r:id="rId2"/>
              </a:rPr>
              <a:t>/IBM/</a:t>
            </a:r>
            <a:r>
              <a:rPr lang="de-DE" sz="1000" dirty="0" err="1">
                <a:hlinkClick r:id="rId2"/>
              </a:rPr>
              <a:t>alexa-skill-watson-assistant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943893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DC76A-C883-3446-B006-33EC69DF6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500" dirty="0"/>
              <a:t>Open </a:t>
            </a:r>
            <a:r>
              <a:rPr lang="de-DE" sz="3500" dirty="0" err="1"/>
              <a:t>Whisk</a:t>
            </a:r>
            <a:r>
              <a:rPr lang="de-DE" sz="3500" dirty="0"/>
              <a:t> Action: Create 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67EE3A-EA21-134E-8822-9DE5C3FB7D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756096"/>
            <a:ext cx="4478439" cy="3750623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de-DE" sz="2200" dirty="0"/>
            </a:br>
            <a:br>
              <a:rPr lang="de-DE" sz="2200" dirty="0"/>
            </a:b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GB" dirty="0"/>
            </a:b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E9781-FAA5-8B42-8C8D-AFB89C9D4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8E4D47-F6B2-0F4C-BDC7-0A57CEE31341}"/>
              </a:ext>
            </a:extLst>
          </p:cNvPr>
          <p:cNvSpPr txBox="1">
            <a:spLocks/>
          </p:cNvSpPr>
          <p:nvPr/>
        </p:nvSpPr>
        <p:spPr>
          <a:xfrm>
            <a:off x="990600" y="1908496"/>
            <a:ext cx="4478439" cy="38928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/>
              <a:t>3.</a:t>
            </a:r>
            <a:br>
              <a:rPr lang="en-GB" sz="2000" dirty="0"/>
            </a:br>
            <a:br>
              <a:rPr lang="en-GB" sz="2000" dirty="0"/>
            </a:br>
            <a:r>
              <a:rPr lang="en-GB" sz="1400" dirty="0"/>
              <a:t>Note: this command zips your </a:t>
            </a:r>
            <a:r>
              <a:rPr lang="en-GB" sz="1400" dirty="0" err="1"/>
              <a:t>main.js</a:t>
            </a:r>
            <a:r>
              <a:rPr lang="en-GB" sz="1400" dirty="0"/>
              <a:t> file and the installed </a:t>
            </a:r>
            <a:r>
              <a:rPr lang="en-GB" sz="1400" dirty="0" err="1"/>
              <a:t>node_modules</a:t>
            </a:r>
            <a:r>
              <a:rPr lang="en-GB" sz="1400" dirty="0"/>
              <a:t>.</a:t>
            </a:r>
            <a:br>
              <a:rPr lang="en-GB" sz="2000" dirty="0"/>
            </a:br>
            <a:r>
              <a:rPr lang="en-GB" sz="2000" dirty="0"/>
              <a:t>4.</a:t>
            </a:r>
            <a:br>
              <a:rPr lang="de-DE" sz="2000" dirty="0"/>
            </a:br>
            <a:br>
              <a:rPr lang="de-DE" sz="2000" dirty="0"/>
            </a:br>
            <a:r>
              <a:rPr lang="de-DE" sz="1400" dirty="0"/>
              <a:t>Note: </a:t>
            </a:r>
            <a:r>
              <a:rPr lang="de-DE" sz="1400" dirty="0" err="1"/>
              <a:t>this</a:t>
            </a:r>
            <a:r>
              <a:rPr lang="de-DE" sz="1400" dirty="0"/>
              <a:t> </a:t>
            </a:r>
            <a:r>
              <a:rPr lang="de-DE" sz="1400" dirty="0" err="1"/>
              <a:t>command</a:t>
            </a:r>
            <a:r>
              <a:rPr lang="de-DE" sz="1400" dirty="0"/>
              <a:t> </a:t>
            </a:r>
            <a:r>
              <a:rPr lang="de-DE" sz="1400" dirty="0" err="1"/>
              <a:t>updates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action</a:t>
            </a:r>
            <a:r>
              <a:rPr lang="de-DE" sz="1400" dirty="0"/>
              <a:t> </a:t>
            </a:r>
            <a:r>
              <a:rPr lang="de-DE" sz="1400" dirty="0" err="1"/>
              <a:t>named</a:t>
            </a:r>
            <a:r>
              <a:rPr lang="de-DE" sz="1400" dirty="0"/>
              <a:t> „</a:t>
            </a:r>
            <a:r>
              <a:rPr lang="de-DE" sz="1400" dirty="0" err="1"/>
              <a:t>alexa-watson</a:t>
            </a:r>
            <a:r>
              <a:rPr lang="de-DE" sz="1400" dirty="0"/>
              <a:t>“ </a:t>
            </a:r>
            <a:r>
              <a:rPr lang="de-DE" sz="1400" dirty="0" err="1"/>
              <a:t>with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current</a:t>
            </a:r>
            <a:r>
              <a:rPr lang="de-DE" sz="1400" dirty="0"/>
              <a:t> </a:t>
            </a:r>
            <a:r>
              <a:rPr lang="de-DE" sz="1400" dirty="0" err="1"/>
              <a:t>created</a:t>
            </a:r>
            <a:r>
              <a:rPr lang="de-DE" sz="1400" dirty="0"/>
              <a:t> „</a:t>
            </a:r>
            <a:r>
              <a:rPr lang="de-DE" sz="1400" dirty="0" err="1"/>
              <a:t>action.zip</a:t>
            </a:r>
            <a:r>
              <a:rPr lang="de-DE" sz="1400" dirty="0"/>
              <a:t>“ </a:t>
            </a:r>
            <a:r>
              <a:rPr lang="de-DE" sz="1400" dirty="0" err="1"/>
              <a:t>file</a:t>
            </a:r>
            <a:r>
              <a:rPr lang="de-DE" sz="1400" dirty="0"/>
              <a:t>. </a:t>
            </a:r>
            <a:r>
              <a:rPr lang="de-DE" sz="1400" dirty="0" err="1"/>
              <a:t>If</a:t>
            </a:r>
            <a:r>
              <a:rPr lang="de-DE" sz="1400" dirty="0"/>
              <a:t> </a:t>
            </a:r>
            <a:r>
              <a:rPr lang="de-DE" sz="1400" dirty="0" err="1"/>
              <a:t>there</a:t>
            </a:r>
            <a:r>
              <a:rPr lang="de-DE" sz="1400" dirty="0"/>
              <a:t> </a:t>
            </a:r>
            <a:r>
              <a:rPr lang="de-DE" sz="1400" dirty="0" err="1"/>
              <a:t>is</a:t>
            </a:r>
            <a:r>
              <a:rPr lang="de-DE" sz="1400" dirty="0"/>
              <a:t> </a:t>
            </a:r>
            <a:r>
              <a:rPr lang="de-DE" sz="1400" dirty="0" err="1"/>
              <a:t>no</a:t>
            </a:r>
            <a:r>
              <a:rPr lang="de-DE" sz="1400" dirty="0"/>
              <a:t> </a:t>
            </a:r>
            <a:r>
              <a:rPr lang="de-DE" sz="1400" dirty="0" err="1"/>
              <a:t>action</a:t>
            </a:r>
            <a:r>
              <a:rPr lang="de-DE" sz="1400" dirty="0"/>
              <a:t> </a:t>
            </a:r>
            <a:r>
              <a:rPr lang="de-DE" sz="1400" dirty="0" err="1"/>
              <a:t>named</a:t>
            </a:r>
            <a:r>
              <a:rPr lang="de-DE" sz="1400" dirty="0"/>
              <a:t> like </a:t>
            </a:r>
            <a:r>
              <a:rPr lang="de-DE" sz="1400" dirty="0" err="1"/>
              <a:t>this</a:t>
            </a:r>
            <a:r>
              <a:rPr lang="de-DE" sz="1400" dirty="0"/>
              <a:t> </a:t>
            </a:r>
            <a:r>
              <a:rPr lang="de-DE" sz="1400" dirty="0" err="1"/>
              <a:t>it</a:t>
            </a:r>
            <a:r>
              <a:rPr lang="de-DE" sz="1400" dirty="0"/>
              <a:t> will </a:t>
            </a:r>
            <a:r>
              <a:rPr lang="de-DE" sz="1400" dirty="0" err="1"/>
              <a:t>create</a:t>
            </a:r>
            <a:r>
              <a:rPr lang="de-DE" sz="1400" dirty="0"/>
              <a:t> a </a:t>
            </a:r>
            <a:r>
              <a:rPr lang="de-DE" sz="1400" dirty="0" err="1"/>
              <a:t>new</a:t>
            </a:r>
            <a:r>
              <a:rPr lang="de-DE" sz="1400" dirty="0"/>
              <a:t> </a:t>
            </a:r>
            <a:r>
              <a:rPr lang="de-DE" sz="1400" dirty="0" err="1"/>
              <a:t>action</a:t>
            </a:r>
            <a:r>
              <a:rPr lang="de-DE" sz="1400" dirty="0"/>
              <a:t>.</a:t>
            </a:r>
            <a:br>
              <a:rPr lang="de-DE" sz="1400" dirty="0"/>
            </a:br>
            <a:br>
              <a:rPr lang="de-DE" sz="1400" dirty="0"/>
            </a:br>
            <a:r>
              <a:rPr lang="de-DE" sz="1400" dirty="0" err="1"/>
              <a:t>Furthermore</a:t>
            </a:r>
            <a:r>
              <a:rPr lang="de-DE" sz="1400" dirty="0"/>
              <a:t>,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following</a:t>
            </a:r>
            <a:r>
              <a:rPr lang="de-DE" sz="1400" dirty="0"/>
              <a:t> additional </a:t>
            </a:r>
            <a:r>
              <a:rPr lang="de-DE" sz="1400" dirty="0" err="1"/>
              <a:t>parameters</a:t>
            </a:r>
            <a:r>
              <a:rPr lang="de-DE" sz="1400" dirty="0"/>
              <a:t>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passed</a:t>
            </a:r>
            <a:r>
              <a:rPr lang="de-DE" sz="1400" dirty="0"/>
              <a:t>:</a:t>
            </a:r>
            <a:br>
              <a:rPr lang="de-DE" sz="1400" dirty="0"/>
            </a:br>
            <a:r>
              <a:rPr lang="de-DE" sz="1400" dirty="0"/>
              <a:t>		   :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runtime</a:t>
            </a:r>
            <a:r>
              <a:rPr lang="de-DE" sz="1400" dirty="0"/>
              <a:t> </a:t>
            </a:r>
            <a:r>
              <a:rPr lang="de-DE" sz="1400" dirty="0" err="1"/>
              <a:t>version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node.js</a:t>
            </a:r>
            <a:r>
              <a:rPr lang="de-DE" sz="1400" dirty="0"/>
              <a:t> </a:t>
            </a:r>
            <a:br>
              <a:rPr lang="de-DE" sz="1400" dirty="0"/>
            </a:br>
            <a:r>
              <a:rPr lang="de-DE" sz="1400" dirty="0"/>
              <a:t> 		     </a:t>
            </a:r>
            <a:br>
              <a:rPr lang="de-DE" sz="1400" dirty="0"/>
            </a:br>
            <a:r>
              <a:rPr lang="de-DE" sz="1400" dirty="0"/>
              <a:t>	: </a:t>
            </a:r>
            <a:r>
              <a:rPr lang="de-DE" sz="1400" dirty="0" err="1"/>
              <a:t>enabling</a:t>
            </a:r>
            <a:r>
              <a:rPr lang="de-DE" sz="1400" dirty="0"/>
              <a:t> </a:t>
            </a:r>
            <a:r>
              <a:rPr lang="en-GB" sz="1400" dirty="0">
                <a:latin typeface="-apple-system"/>
              </a:rPr>
              <a:t>HTTP web action, which allows </a:t>
            </a:r>
            <a:r>
              <a:rPr lang="en-GB" sz="1400" dirty="0">
                <a:solidFill>
                  <a:srgbClr val="161616"/>
                </a:solidFill>
                <a:latin typeface="IBM Plex Sans"/>
              </a:rPr>
              <a:t>your Cloud Functions actions to handle HTTP events. </a:t>
            </a:r>
            <a:r>
              <a:rPr lang="de-DE" sz="1400" dirty="0" err="1">
                <a:solidFill>
                  <a:srgbClr val="161616"/>
                </a:solidFill>
                <a:latin typeface="IBM Plex Sans"/>
              </a:rPr>
              <a:t>When</a:t>
            </a:r>
            <a:r>
              <a:rPr lang="de-DE" sz="1400" dirty="0">
                <a:solidFill>
                  <a:srgbClr val="161616"/>
                </a:solidFill>
                <a:latin typeface="IBM Plex Sans"/>
              </a:rPr>
              <a:t> </a:t>
            </a:r>
            <a:r>
              <a:rPr lang="de-DE" sz="1400" dirty="0" err="1">
                <a:solidFill>
                  <a:srgbClr val="161616"/>
                </a:solidFill>
                <a:latin typeface="IBM Plex Sans"/>
              </a:rPr>
              <a:t>enabled</a:t>
            </a:r>
            <a:r>
              <a:rPr lang="de-DE" sz="1400" dirty="0">
                <a:solidFill>
                  <a:srgbClr val="161616"/>
                </a:solidFill>
                <a:latin typeface="IBM Plex Sans"/>
              </a:rPr>
              <a:t> </a:t>
            </a:r>
            <a:r>
              <a:rPr lang="de-DE" sz="1400" dirty="0" err="1">
                <a:solidFill>
                  <a:srgbClr val="161616"/>
                </a:solidFill>
                <a:latin typeface="IBM Plex Sans"/>
              </a:rPr>
              <a:t>your</a:t>
            </a:r>
            <a:r>
              <a:rPr lang="de-DE" sz="1400" dirty="0">
                <a:solidFill>
                  <a:srgbClr val="161616"/>
                </a:solidFill>
                <a:latin typeface="IBM Plex Sans"/>
              </a:rPr>
              <a:t> Action </a:t>
            </a:r>
            <a:r>
              <a:rPr lang="de-DE" sz="1400" dirty="0" err="1">
                <a:solidFill>
                  <a:srgbClr val="161616"/>
                </a:solidFill>
                <a:latin typeface="IBM Plex Sans"/>
              </a:rPr>
              <a:t>receives</a:t>
            </a:r>
            <a:r>
              <a:rPr lang="de-DE" sz="1400" dirty="0">
                <a:solidFill>
                  <a:srgbClr val="161616"/>
                </a:solidFill>
                <a:latin typeface="IBM Plex Sans"/>
              </a:rPr>
              <a:t> </a:t>
            </a:r>
            <a:r>
              <a:rPr lang="de-DE" sz="1400" dirty="0" err="1">
                <a:solidFill>
                  <a:srgbClr val="161616"/>
                </a:solidFill>
                <a:latin typeface="IBM Plex Sans"/>
              </a:rPr>
              <a:t>requests</a:t>
            </a:r>
            <a:r>
              <a:rPr lang="de-DE" sz="1400" dirty="0">
                <a:solidFill>
                  <a:srgbClr val="161616"/>
                </a:solidFill>
                <a:latin typeface="IBM Plex Sans"/>
              </a:rPr>
              <a:t> in </a:t>
            </a:r>
            <a:r>
              <a:rPr lang="de-DE" sz="1400" dirty="0" err="1">
                <a:solidFill>
                  <a:srgbClr val="161616"/>
                </a:solidFill>
                <a:latin typeface="IBM Plex Sans"/>
              </a:rPr>
              <a:t>plain</a:t>
            </a:r>
            <a:r>
              <a:rPr lang="de-DE" sz="1400" dirty="0">
                <a:solidFill>
                  <a:srgbClr val="161616"/>
                </a:solidFill>
                <a:latin typeface="IBM Plex Sans"/>
              </a:rPr>
              <a:t> </a:t>
            </a:r>
            <a:r>
              <a:rPr lang="de-DE" sz="1400" dirty="0" err="1">
                <a:solidFill>
                  <a:srgbClr val="161616"/>
                </a:solidFill>
                <a:latin typeface="IBM Plex Sans"/>
              </a:rPr>
              <a:t>text</a:t>
            </a:r>
            <a:r>
              <a:rPr lang="de-DE" sz="1400" dirty="0">
                <a:solidFill>
                  <a:srgbClr val="161616"/>
                </a:solidFill>
                <a:latin typeface="IBM Plex Sans"/>
              </a:rPr>
              <a:t> </a:t>
            </a:r>
            <a:r>
              <a:rPr lang="de-DE" sz="1400" dirty="0" err="1">
                <a:solidFill>
                  <a:srgbClr val="161616"/>
                </a:solidFill>
                <a:latin typeface="IBM Plex Sans"/>
              </a:rPr>
              <a:t>instead</a:t>
            </a:r>
            <a:r>
              <a:rPr lang="de-DE" sz="1400" dirty="0">
                <a:solidFill>
                  <a:srgbClr val="161616"/>
                </a:solidFill>
                <a:latin typeface="IBM Plex Sans"/>
              </a:rPr>
              <a:t> </a:t>
            </a:r>
            <a:r>
              <a:rPr lang="de-DE" sz="1400" dirty="0" err="1">
                <a:solidFill>
                  <a:srgbClr val="161616"/>
                </a:solidFill>
                <a:latin typeface="IBM Plex Sans"/>
              </a:rPr>
              <a:t>of</a:t>
            </a:r>
            <a:r>
              <a:rPr lang="de-DE" sz="1400" dirty="0">
                <a:solidFill>
                  <a:srgbClr val="161616"/>
                </a:solidFill>
                <a:latin typeface="IBM Plex Sans"/>
              </a:rPr>
              <a:t> a JSON </a:t>
            </a:r>
            <a:r>
              <a:rPr lang="de-DE" sz="1400" dirty="0" err="1">
                <a:solidFill>
                  <a:srgbClr val="161616"/>
                </a:solidFill>
                <a:latin typeface="IBM Plex Sans"/>
              </a:rPr>
              <a:t>body</a:t>
            </a:r>
            <a:br>
              <a:rPr lang="en-GB" sz="1400" dirty="0">
                <a:solidFill>
                  <a:srgbClr val="161616"/>
                </a:solidFill>
                <a:latin typeface="IBM Plex Sans"/>
              </a:rPr>
            </a:br>
            <a:r>
              <a:rPr lang="en-GB" sz="1400" dirty="0">
                <a:solidFill>
                  <a:srgbClr val="161616"/>
                </a:solidFill>
                <a:latin typeface="IBM Plex Sans"/>
              </a:rPr>
              <a:t>		</a:t>
            </a:r>
            <a:br>
              <a:rPr lang="en-GB" sz="1400" dirty="0">
                <a:solidFill>
                  <a:srgbClr val="161616"/>
                </a:solidFill>
                <a:latin typeface="IBM Plex Sans"/>
              </a:rPr>
            </a:br>
            <a:r>
              <a:rPr lang="en-GB" sz="1400" dirty="0">
                <a:solidFill>
                  <a:srgbClr val="161616"/>
                </a:solidFill>
                <a:latin typeface="IBM Plex Sans"/>
              </a:rPr>
              <a:t>		: our Watson assistant </a:t>
            </a:r>
            <a:r>
              <a:rPr lang="en-GB" sz="1400" dirty="0" err="1">
                <a:solidFill>
                  <a:srgbClr val="161616"/>
                </a:solidFill>
                <a:latin typeface="IBM Plex Sans"/>
              </a:rPr>
              <a:t>crendentials</a:t>
            </a:r>
            <a:r>
              <a:rPr lang="en-GB" sz="1400" dirty="0">
                <a:solidFill>
                  <a:srgbClr val="161616"/>
                </a:solidFill>
                <a:latin typeface="IBM Plex Sans"/>
              </a:rPr>
              <a:t> 	</a:t>
            </a:r>
            <a:endParaRPr lang="de-DE" sz="1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113EB1-757A-E042-BA2D-78719882173B}"/>
              </a:ext>
            </a:extLst>
          </p:cNvPr>
          <p:cNvSpPr/>
          <p:nvPr/>
        </p:nvSpPr>
        <p:spPr>
          <a:xfrm>
            <a:off x="1276884" y="1908496"/>
            <a:ext cx="5195037" cy="3429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softEdge rad="381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zip -r </a:t>
            </a:r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action.zip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main.js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package* </a:t>
            </a:r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node_modules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endParaRPr lang="de-DE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20893C-10CD-1C4B-9045-EBCA98CFF69A}"/>
              </a:ext>
            </a:extLst>
          </p:cNvPr>
          <p:cNvSpPr/>
          <p:nvPr/>
        </p:nvSpPr>
        <p:spPr>
          <a:xfrm>
            <a:off x="1276884" y="2773431"/>
            <a:ext cx="8913596" cy="452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softEdge rad="381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ibmcloud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wsk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action update </a:t>
            </a:r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alexa-watson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action.zip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--kind </a:t>
            </a:r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nodejs:default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--web raw --param-file .params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EA61CD-576F-934F-8756-2DB6E9CF09B9}"/>
              </a:ext>
            </a:extLst>
          </p:cNvPr>
          <p:cNvSpPr txBox="1"/>
          <p:nvPr/>
        </p:nvSpPr>
        <p:spPr>
          <a:xfrm>
            <a:off x="3767958" y="6291200"/>
            <a:ext cx="6169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Link 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original 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repo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de-DE" sz="1000" dirty="0">
                <a:hlinkClick r:id="rId2"/>
              </a:rPr>
              <a:t>https://</a:t>
            </a:r>
            <a:r>
              <a:rPr lang="de-DE" sz="1000" dirty="0" err="1">
                <a:hlinkClick r:id="rId2"/>
              </a:rPr>
              <a:t>github.com</a:t>
            </a:r>
            <a:r>
              <a:rPr lang="de-DE" sz="1000" dirty="0">
                <a:hlinkClick r:id="rId2"/>
              </a:rPr>
              <a:t>/IBM/</a:t>
            </a:r>
            <a:r>
              <a:rPr lang="de-DE" sz="1000" dirty="0" err="1">
                <a:hlinkClick r:id="rId2"/>
              </a:rPr>
              <a:t>alexa-skill-watson-assistant</a:t>
            </a:r>
            <a:endParaRPr lang="de-DE" sz="1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B4A173-65FE-2146-BB41-81A39BE028BD}"/>
              </a:ext>
            </a:extLst>
          </p:cNvPr>
          <p:cNvSpPr/>
          <p:nvPr/>
        </p:nvSpPr>
        <p:spPr>
          <a:xfrm>
            <a:off x="1041400" y="4246596"/>
            <a:ext cx="1994636" cy="2473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softEdge rad="381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--kind </a:t>
            </a:r>
            <a:r>
              <a:rPr lang="de-DE" sz="1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node.js</a:t>
            </a:r>
            <a:r>
              <a:rPr lang="de-DE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de-DE" sz="1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default</a:t>
            </a:r>
            <a:endParaRPr lang="de-DE" sz="10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1F8FC9-B87A-AF4C-8F2D-8A91C9C5A362}"/>
              </a:ext>
            </a:extLst>
          </p:cNvPr>
          <p:cNvSpPr/>
          <p:nvPr/>
        </p:nvSpPr>
        <p:spPr>
          <a:xfrm>
            <a:off x="1041400" y="4589039"/>
            <a:ext cx="889000" cy="2473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softEdge rad="381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--web raw</a:t>
            </a:r>
            <a:endParaRPr lang="de-DE" sz="10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906C14-9D1F-BD45-BE56-5ED76F2716C2}"/>
              </a:ext>
            </a:extLst>
          </p:cNvPr>
          <p:cNvSpPr/>
          <p:nvPr/>
        </p:nvSpPr>
        <p:spPr>
          <a:xfrm>
            <a:off x="1041400" y="5415853"/>
            <a:ext cx="1783080" cy="2473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softEdge rad="381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--param-file .params</a:t>
            </a:r>
            <a:endParaRPr lang="de-DE" sz="10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498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DC76A-C883-3446-B006-33EC69DF6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500" dirty="0"/>
              <a:t>Open </a:t>
            </a:r>
            <a:r>
              <a:rPr lang="de-DE" sz="3500" dirty="0" err="1"/>
              <a:t>Whisk</a:t>
            </a:r>
            <a:r>
              <a:rPr lang="de-DE" sz="3500" dirty="0"/>
              <a:t> Action: Check </a:t>
            </a:r>
            <a:r>
              <a:rPr lang="de-DE" sz="3500" dirty="0" err="1"/>
              <a:t>your</a:t>
            </a:r>
            <a:r>
              <a:rPr lang="de-DE" sz="3500" dirty="0"/>
              <a:t> </a:t>
            </a:r>
            <a:r>
              <a:rPr lang="de-DE" sz="3500" dirty="0" err="1"/>
              <a:t>action</a:t>
            </a:r>
            <a:endParaRPr lang="de-DE" sz="35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67EE3A-EA21-134E-8822-9DE5C3FB7D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756096"/>
            <a:ext cx="4008120" cy="3750623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sz="1600" dirty="0" err="1"/>
              <a:t>Navigate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br>
              <a:rPr lang="de-DE" sz="1600" dirty="0"/>
            </a:br>
            <a:r>
              <a:rPr lang="de-DE" sz="1600" dirty="0">
                <a:hlinkClick r:id="rId2"/>
              </a:rPr>
              <a:t>https://cloud.ibm.com/functions/actions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check </a:t>
            </a:r>
            <a:r>
              <a:rPr lang="de-DE" sz="1600" dirty="0" err="1"/>
              <a:t>your</a:t>
            </a:r>
            <a:r>
              <a:rPr lang="de-DE" sz="1600" dirty="0"/>
              <a:t> </a:t>
            </a:r>
            <a:r>
              <a:rPr lang="de-DE" sz="1600" dirty="0" err="1"/>
              <a:t>actions</a:t>
            </a:r>
            <a:r>
              <a:rPr lang="de-DE" sz="1600" dirty="0"/>
              <a:t>. </a:t>
            </a:r>
            <a:r>
              <a:rPr lang="de-DE" sz="1600" dirty="0" err="1"/>
              <a:t>You</a:t>
            </a:r>
            <a:r>
              <a:rPr lang="de-DE" sz="1600" dirty="0"/>
              <a:t> </a:t>
            </a:r>
            <a:r>
              <a:rPr lang="de-DE" sz="1600" dirty="0" err="1"/>
              <a:t>should</a:t>
            </a:r>
            <a:r>
              <a:rPr lang="de-DE" sz="1600" dirty="0"/>
              <a:t> </a:t>
            </a:r>
            <a:r>
              <a:rPr lang="de-DE" sz="1600" dirty="0" err="1"/>
              <a:t>see</a:t>
            </a:r>
            <a:r>
              <a:rPr lang="de-DE" sz="1600" dirty="0"/>
              <a:t> </a:t>
            </a:r>
            <a:r>
              <a:rPr lang="de-DE" sz="1600" dirty="0" err="1"/>
              <a:t>your</a:t>
            </a:r>
            <a:r>
              <a:rPr lang="de-DE" sz="1600" dirty="0"/>
              <a:t> </a:t>
            </a:r>
            <a:r>
              <a:rPr lang="de-DE" sz="1600" dirty="0" err="1"/>
              <a:t>uploaded</a:t>
            </a:r>
            <a:r>
              <a:rPr lang="de-DE" sz="1600" dirty="0"/>
              <a:t> </a:t>
            </a:r>
            <a:r>
              <a:rPr lang="de-DE" sz="1600" dirty="0" err="1"/>
              <a:t>action</a:t>
            </a:r>
            <a:r>
              <a:rPr lang="de-DE" sz="1600" dirty="0"/>
              <a:t> </a:t>
            </a:r>
            <a:r>
              <a:rPr lang="de-DE" sz="1600" dirty="0" err="1"/>
              <a:t>listed</a:t>
            </a:r>
            <a:r>
              <a:rPr lang="de-DE" sz="1600" dirty="0"/>
              <a:t> in </a:t>
            </a:r>
            <a:r>
              <a:rPr lang="de-DE" sz="1600" dirty="0" err="1"/>
              <a:t>here</a:t>
            </a:r>
            <a:r>
              <a:rPr lang="de-DE" sz="16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600" dirty="0"/>
              <a:t>Click on </a:t>
            </a:r>
            <a:r>
              <a:rPr lang="de-DE" sz="1600" dirty="0" err="1"/>
              <a:t>your</a:t>
            </a:r>
            <a:r>
              <a:rPr lang="de-DE" sz="1600" dirty="0"/>
              <a:t> </a:t>
            </a:r>
            <a:r>
              <a:rPr lang="de-DE" sz="1600" dirty="0" err="1"/>
              <a:t>action</a:t>
            </a:r>
            <a:endParaRPr lang="de-DE" sz="1600" dirty="0"/>
          </a:p>
          <a:p>
            <a:pPr marL="342900" indent="-342900">
              <a:buFont typeface="+mj-lt"/>
              <a:buAutoNum type="arabicPeriod"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Note: As </a:t>
            </a:r>
            <a:r>
              <a:rPr lang="de-DE" sz="1600" dirty="0" err="1"/>
              <a:t>you</a:t>
            </a:r>
            <a:r>
              <a:rPr lang="de-DE" sz="1600" dirty="0"/>
              <a:t> </a:t>
            </a:r>
            <a:r>
              <a:rPr lang="de-DE" sz="1600" dirty="0" err="1"/>
              <a:t>can</a:t>
            </a:r>
            <a:r>
              <a:rPr lang="de-DE" sz="1600" dirty="0"/>
              <a:t> </a:t>
            </a:r>
            <a:r>
              <a:rPr lang="de-DE" sz="1600" dirty="0" err="1"/>
              <a:t>see</a:t>
            </a:r>
            <a:r>
              <a:rPr lang="de-DE" sz="1600" dirty="0"/>
              <a:t> </a:t>
            </a:r>
            <a:r>
              <a:rPr lang="de-DE" sz="1600" dirty="0" err="1"/>
              <a:t>it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also </a:t>
            </a:r>
            <a:r>
              <a:rPr lang="de-DE" sz="1600" dirty="0" err="1"/>
              <a:t>possible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create</a:t>
            </a:r>
            <a:r>
              <a:rPr lang="de-DE" sz="1600" dirty="0"/>
              <a:t> </a:t>
            </a:r>
            <a:r>
              <a:rPr lang="de-DE" sz="1600" dirty="0" err="1"/>
              <a:t>actions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</a:t>
            </a:r>
            <a:r>
              <a:rPr lang="de-DE" sz="1600" dirty="0" err="1"/>
              <a:t>this</a:t>
            </a:r>
            <a:r>
              <a:rPr lang="de-DE" sz="1600" dirty="0"/>
              <a:t> </a:t>
            </a:r>
            <a:r>
              <a:rPr lang="de-DE" sz="1600" dirty="0" err="1"/>
              <a:t>page</a:t>
            </a:r>
            <a:r>
              <a:rPr lang="de-DE" sz="1600" dirty="0"/>
              <a:t>. But </a:t>
            </a:r>
            <a:r>
              <a:rPr lang="de-DE" sz="1600" dirty="0" err="1"/>
              <a:t>it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not </a:t>
            </a:r>
            <a:r>
              <a:rPr lang="de-DE" sz="1600" dirty="0" err="1"/>
              <a:t>possible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install</a:t>
            </a:r>
            <a:r>
              <a:rPr lang="de-DE" sz="1600" dirty="0"/>
              <a:t> </a:t>
            </a:r>
            <a:r>
              <a:rPr lang="de-DE" sz="1600" dirty="0" err="1"/>
              <a:t>dependencies</a:t>
            </a:r>
            <a:r>
              <a:rPr lang="de-DE" sz="1600" dirty="0"/>
              <a:t> </a:t>
            </a:r>
            <a:r>
              <a:rPr lang="de-DE" sz="1600" dirty="0" err="1"/>
              <a:t>through</a:t>
            </a:r>
            <a:r>
              <a:rPr lang="de-DE" sz="1600" dirty="0"/>
              <a:t> </a:t>
            </a:r>
            <a:r>
              <a:rPr lang="de-DE" sz="1600" dirty="0" err="1"/>
              <a:t>this</a:t>
            </a:r>
            <a:r>
              <a:rPr lang="de-DE" sz="1600" dirty="0"/>
              <a:t> </a:t>
            </a:r>
            <a:r>
              <a:rPr lang="de-DE" sz="1600" dirty="0" err="1"/>
              <a:t>method</a:t>
            </a:r>
            <a:r>
              <a:rPr lang="de-DE" sz="1600" dirty="0"/>
              <a:t>. </a:t>
            </a:r>
            <a:r>
              <a:rPr lang="de-DE" sz="1600" dirty="0" err="1"/>
              <a:t>Therefore</a:t>
            </a:r>
            <a:r>
              <a:rPr lang="de-DE" sz="1600" dirty="0"/>
              <a:t> </a:t>
            </a:r>
            <a:r>
              <a:rPr lang="de-DE" sz="1600" dirty="0" err="1"/>
              <a:t>we</a:t>
            </a:r>
            <a:r>
              <a:rPr lang="de-DE" sz="1600" dirty="0"/>
              <a:t> </a:t>
            </a:r>
            <a:r>
              <a:rPr lang="de-DE" sz="1600" dirty="0" err="1"/>
              <a:t>setted</a:t>
            </a:r>
            <a:r>
              <a:rPr lang="de-DE" sz="1600" dirty="0"/>
              <a:t> </a:t>
            </a:r>
            <a:r>
              <a:rPr lang="de-DE" sz="1600" dirty="0" err="1"/>
              <a:t>up</a:t>
            </a:r>
            <a:r>
              <a:rPr lang="de-DE" sz="1600" dirty="0"/>
              <a:t> </a:t>
            </a:r>
            <a:r>
              <a:rPr lang="de-DE" sz="1600" dirty="0" err="1"/>
              <a:t>everything</a:t>
            </a:r>
            <a:r>
              <a:rPr lang="de-DE" sz="1600" dirty="0"/>
              <a:t> </a:t>
            </a:r>
            <a:r>
              <a:rPr lang="de-DE" sz="1600" dirty="0" err="1"/>
              <a:t>locally</a:t>
            </a:r>
            <a:r>
              <a:rPr lang="de-DE" sz="1600" dirty="0"/>
              <a:t> </a:t>
            </a:r>
            <a:r>
              <a:rPr lang="de-DE" sz="1600" dirty="0" err="1"/>
              <a:t>and</a:t>
            </a:r>
            <a:r>
              <a:rPr lang="de-DE" sz="1600" dirty="0"/>
              <a:t> </a:t>
            </a:r>
            <a:r>
              <a:rPr lang="de-DE" sz="1600" dirty="0" err="1"/>
              <a:t>uploaded</a:t>
            </a:r>
            <a:r>
              <a:rPr lang="de-DE" sz="1600" dirty="0"/>
              <a:t> a .</a:t>
            </a:r>
            <a:r>
              <a:rPr lang="de-DE" sz="1600" dirty="0" err="1"/>
              <a:t>zip</a:t>
            </a:r>
            <a:r>
              <a:rPr lang="de-DE" sz="1600" dirty="0"/>
              <a:t> </a:t>
            </a:r>
            <a:r>
              <a:rPr lang="de-DE" sz="1600" dirty="0" err="1"/>
              <a:t>file</a:t>
            </a:r>
            <a:r>
              <a:rPr lang="de-DE" sz="1600" dirty="0"/>
              <a:t> </a:t>
            </a:r>
            <a:r>
              <a:rPr lang="de-DE" sz="1600" dirty="0" err="1"/>
              <a:t>which</a:t>
            </a:r>
            <a:r>
              <a:rPr lang="de-DE" sz="1600" dirty="0"/>
              <a:t> </a:t>
            </a:r>
            <a:r>
              <a:rPr lang="de-DE" sz="1600" dirty="0" err="1"/>
              <a:t>contains</a:t>
            </a:r>
            <a:r>
              <a:rPr lang="de-DE" sz="1600" dirty="0"/>
              <a:t> all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required</a:t>
            </a:r>
            <a:r>
              <a:rPr lang="de-DE" sz="1600" dirty="0"/>
              <a:t> </a:t>
            </a:r>
            <a:r>
              <a:rPr lang="de-DE" sz="1600" dirty="0" err="1"/>
              <a:t>dependencies</a:t>
            </a:r>
            <a:r>
              <a:rPr lang="de-DE" sz="1600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E9781-FAA5-8B42-8C8D-AFB89C9D4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EA61CD-576F-934F-8756-2DB6E9CF09B9}"/>
              </a:ext>
            </a:extLst>
          </p:cNvPr>
          <p:cNvSpPr txBox="1"/>
          <p:nvPr/>
        </p:nvSpPr>
        <p:spPr>
          <a:xfrm>
            <a:off x="3767958" y="6291200"/>
            <a:ext cx="6169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Link 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original 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repo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de-DE" sz="1000" dirty="0">
                <a:hlinkClick r:id="rId3"/>
              </a:rPr>
              <a:t>https://</a:t>
            </a:r>
            <a:r>
              <a:rPr lang="de-DE" sz="1000" dirty="0" err="1">
                <a:hlinkClick r:id="rId3"/>
              </a:rPr>
              <a:t>github.com</a:t>
            </a:r>
            <a:r>
              <a:rPr lang="de-DE" sz="1000" dirty="0">
                <a:hlinkClick r:id="rId3"/>
              </a:rPr>
              <a:t>/IBM/</a:t>
            </a:r>
            <a:r>
              <a:rPr lang="de-DE" sz="1000" dirty="0" err="1">
                <a:hlinkClick r:id="rId3"/>
              </a:rPr>
              <a:t>alexa-skill-watson-assistant</a:t>
            </a:r>
            <a:endParaRPr lang="de-DE" sz="1000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D5001A0-EB4E-344C-B8DA-E0A042519D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0" y="1843899"/>
            <a:ext cx="6408703" cy="3398661"/>
          </a:xfrm>
          <a:prstGeom prst="rect">
            <a:avLst/>
          </a:prstGeom>
        </p:spPr>
      </p:pic>
      <p:sp>
        <p:nvSpPr>
          <p:cNvPr id="19" name="Verbindungsstelle 7">
            <a:extLst>
              <a:ext uri="{FF2B5EF4-FFF2-40B4-BE49-F238E27FC236}">
                <a16:creationId xmlns:a16="http://schemas.microsoft.com/office/drawing/2014/main" id="{9985C15D-E85C-4F41-B06F-485CE37A8D9F}"/>
              </a:ext>
            </a:extLst>
          </p:cNvPr>
          <p:cNvSpPr/>
          <p:nvPr/>
        </p:nvSpPr>
        <p:spPr>
          <a:xfrm>
            <a:off x="6032743" y="3738880"/>
            <a:ext cx="926857" cy="254159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517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62196D21-1981-414F-8E73-416EB6173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913" y="1806234"/>
            <a:ext cx="7818783" cy="37652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9DC76A-C883-3446-B006-33EC69DF6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500" dirty="0"/>
              <a:t>Open </a:t>
            </a:r>
            <a:r>
              <a:rPr lang="de-DE" sz="3500" dirty="0" err="1"/>
              <a:t>Whisk</a:t>
            </a:r>
            <a:r>
              <a:rPr lang="de-DE" sz="3500" dirty="0"/>
              <a:t> Action: </a:t>
            </a:r>
            <a:r>
              <a:rPr lang="de-DE" sz="3500" dirty="0" err="1"/>
              <a:t>Get</a:t>
            </a:r>
            <a:r>
              <a:rPr lang="de-DE" sz="3500" dirty="0"/>
              <a:t> </a:t>
            </a:r>
            <a:r>
              <a:rPr lang="de-DE" sz="3500" dirty="0" err="1"/>
              <a:t>Endpoint</a:t>
            </a:r>
            <a:r>
              <a:rPr lang="de-DE" sz="3500" dirty="0"/>
              <a:t> URL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67EE3A-EA21-134E-8822-9DE5C3FB7D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756096"/>
            <a:ext cx="3097696" cy="375062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de-DE" sz="1800" dirty="0"/>
              <a:t>After </a:t>
            </a:r>
            <a:r>
              <a:rPr lang="de-DE" sz="1800" dirty="0" err="1"/>
              <a:t>click</a:t>
            </a:r>
            <a:r>
              <a:rPr lang="de-DE" sz="1800" dirty="0"/>
              <a:t> on </a:t>
            </a:r>
            <a:r>
              <a:rPr lang="de-DE" sz="1800" dirty="0" err="1"/>
              <a:t>your</a:t>
            </a:r>
            <a:r>
              <a:rPr lang="de-DE" sz="1800" dirty="0"/>
              <a:t> </a:t>
            </a:r>
            <a:r>
              <a:rPr lang="de-DE" sz="1800" dirty="0" err="1"/>
              <a:t>action</a:t>
            </a:r>
            <a:r>
              <a:rPr lang="de-DE" sz="1800" dirty="0"/>
              <a:t> </a:t>
            </a:r>
            <a:r>
              <a:rPr lang="de-DE" sz="1800" dirty="0" err="1"/>
              <a:t>click</a:t>
            </a:r>
            <a:r>
              <a:rPr lang="de-DE" sz="1800" dirty="0"/>
              <a:t> on „Endpoints“ in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left</a:t>
            </a:r>
            <a:r>
              <a:rPr lang="de-DE" sz="1800" dirty="0"/>
              <a:t> </a:t>
            </a:r>
            <a:r>
              <a:rPr lang="de-DE" sz="1800" dirty="0" err="1"/>
              <a:t>side</a:t>
            </a:r>
            <a:r>
              <a:rPr lang="de-DE" sz="1800" dirty="0"/>
              <a:t> bar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de-DE" sz="1800" dirty="0" err="1"/>
              <a:t>Copy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save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b="1" dirty="0"/>
              <a:t>HTTP </a:t>
            </a:r>
            <a:r>
              <a:rPr lang="de-DE" sz="1800" b="1" dirty="0" err="1"/>
              <a:t>Method</a:t>
            </a:r>
            <a:r>
              <a:rPr lang="de-DE" sz="1800" b="1" dirty="0"/>
              <a:t> URL</a:t>
            </a:r>
            <a:r>
              <a:rPr lang="de-DE" sz="1800" dirty="0"/>
              <a:t>. </a:t>
            </a:r>
            <a:r>
              <a:rPr lang="de-DE" sz="1800" dirty="0" err="1"/>
              <a:t>You</a:t>
            </a:r>
            <a:r>
              <a:rPr lang="de-DE" sz="1800" dirty="0"/>
              <a:t> will </a:t>
            </a:r>
            <a:r>
              <a:rPr lang="de-DE" sz="1800" dirty="0" err="1"/>
              <a:t>need</a:t>
            </a:r>
            <a:r>
              <a:rPr lang="de-DE" sz="1800" dirty="0"/>
              <a:t> in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connect</a:t>
            </a:r>
            <a:r>
              <a:rPr lang="de-DE" sz="1800" dirty="0"/>
              <a:t> </a:t>
            </a:r>
            <a:r>
              <a:rPr lang="de-DE" sz="1800" dirty="0" err="1"/>
              <a:t>your</a:t>
            </a:r>
            <a:r>
              <a:rPr lang="de-DE" sz="1800" dirty="0"/>
              <a:t> Alexa </a:t>
            </a:r>
            <a:r>
              <a:rPr lang="de-DE" sz="1800" dirty="0" err="1"/>
              <a:t>Skill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your</a:t>
            </a:r>
            <a:r>
              <a:rPr lang="de-DE" sz="1800" dirty="0"/>
              <a:t> Watson </a:t>
            </a:r>
            <a:r>
              <a:rPr lang="de-DE" sz="1800" dirty="0" err="1"/>
              <a:t>Assistant</a:t>
            </a:r>
            <a:r>
              <a:rPr lang="de-DE" sz="1800" dirty="0"/>
              <a:t> </a:t>
            </a:r>
            <a:r>
              <a:rPr lang="de-DE" sz="1800" dirty="0" err="1"/>
              <a:t>later</a:t>
            </a:r>
            <a:endParaRPr lang="de-DE" sz="1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E9781-FAA5-8B42-8C8D-AFB89C9D4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EA61CD-576F-934F-8756-2DB6E9CF09B9}"/>
              </a:ext>
            </a:extLst>
          </p:cNvPr>
          <p:cNvSpPr txBox="1"/>
          <p:nvPr/>
        </p:nvSpPr>
        <p:spPr>
          <a:xfrm>
            <a:off x="3767958" y="6291200"/>
            <a:ext cx="6169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Link 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original 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repo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de-DE" sz="1000" dirty="0">
                <a:hlinkClick r:id="rId3"/>
              </a:rPr>
              <a:t>https://</a:t>
            </a:r>
            <a:r>
              <a:rPr lang="de-DE" sz="1000" dirty="0" err="1">
                <a:hlinkClick r:id="rId3"/>
              </a:rPr>
              <a:t>github.com</a:t>
            </a:r>
            <a:r>
              <a:rPr lang="de-DE" sz="1000" dirty="0">
                <a:hlinkClick r:id="rId3"/>
              </a:rPr>
              <a:t>/IBM/</a:t>
            </a:r>
            <a:r>
              <a:rPr lang="de-DE" sz="1000" dirty="0" err="1">
                <a:hlinkClick r:id="rId3"/>
              </a:rPr>
              <a:t>alexa-skill-watson-assistant</a:t>
            </a:r>
            <a:endParaRPr lang="de-DE" sz="1000" dirty="0"/>
          </a:p>
        </p:txBody>
      </p:sp>
      <p:sp>
        <p:nvSpPr>
          <p:cNvPr id="19" name="Verbindungsstelle 7">
            <a:extLst>
              <a:ext uri="{FF2B5EF4-FFF2-40B4-BE49-F238E27FC236}">
                <a16:creationId xmlns:a16="http://schemas.microsoft.com/office/drawing/2014/main" id="{9985C15D-E85C-4F41-B06F-485CE37A8D9F}"/>
              </a:ext>
            </a:extLst>
          </p:cNvPr>
          <p:cNvSpPr/>
          <p:nvPr/>
        </p:nvSpPr>
        <p:spPr>
          <a:xfrm>
            <a:off x="4041913" y="3116152"/>
            <a:ext cx="926857" cy="254159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0" name="Verbindungsstelle 7">
            <a:extLst>
              <a:ext uri="{FF2B5EF4-FFF2-40B4-BE49-F238E27FC236}">
                <a16:creationId xmlns:a16="http://schemas.microsoft.com/office/drawing/2014/main" id="{D0B8DCE2-4523-0A46-9DF0-E038BE090525}"/>
              </a:ext>
            </a:extLst>
          </p:cNvPr>
          <p:cNvSpPr/>
          <p:nvPr/>
        </p:nvSpPr>
        <p:spPr>
          <a:xfrm>
            <a:off x="5453270" y="3591339"/>
            <a:ext cx="6168887" cy="397565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38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DB961-F2E6-8B4B-B191-776314A81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Alexa </a:t>
            </a:r>
            <a:r>
              <a:rPr lang="de-DE" dirty="0" err="1"/>
              <a:t>Skill</a:t>
            </a:r>
            <a:r>
              <a:rPr lang="de-DE" dirty="0"/>
              <a:t>: </a:t>
            </a:r>
            <a:r>
              <a:rPr lang="de-DE" dirty="0" err="1"/>
              <a:t>Sign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Skill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16E10-B71E-C048-8256-921AF875F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199" y="1788078"/>
            <a:ext cx="10982739" cy="409588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1800" dirty="0"/>
              <a:t>Sign up for an Amazon Developer Portal account </a:t>
            </a:r>
            <a:r>
              <a:rPr lang="en-GB" sz="1800" dirty="0">
                <a:hlinkClick r:id="rId2"/>
              </a:rPr>
              <a:t>here</a:t>
            </a:r>
            <a:r>
              <a:rPr lang="en-GB" sz="18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800" dirty="0"/>
              <a:t>Go to </a:t>
            </a:r>
            <a:r>
              <a:rPr lang="en-GB" sz="1800" dirty="0">
                <a:hlinkClick r:id="rId3"/>
              </a:rPr>
              <a:t>https://developer.amazon.com/alexa/console/ask</a:t>
            </a:r>
            <a:r>
              <a:rPr lang="en-GB" sz="1800" dirty="0"/>
              <a:t> and click the Create Skill button.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43CE2-9BBB-C748-A79F-432D96EAC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D4F84DE-7D88-1147-9CF3-07F3D75B36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701" y="2856850"/>
            <a:ext cx="8517412" cy="13801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8BA657-746A-6E47-BEA1-B32D5D7F8D95}"/>
              </a:ext>
            </a:extLst>
          </p:cNvPr>
          <p:cNvSpPr txBox="1"/>
          <p:nvPr/>
        </p:nvSpPr>
        <p:spPr>
          <a:xfrm>
            <a:off x="3767958" y="6291200"/>
            <a:ext cx="6169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</a:t>
            </a:r>
            <a:r>
              <a:rPr lang="de-DE" sz="1000" dirty="0"/>
              <a:t> </a:t>
            </a:r>
            <a:r>
              <a:rPr lang="de-DE" sz="1000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https://github.com/IBM/alexa-skill-watson-assistant</a:t>
            </a:r>
            <a:endParaRPr lang="de-DE" sz="1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01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DB961-F2E6-8B4B-B191-776314A81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Alexa </a:t>
            </a:r>
            <a:r>
              <a:rPr lang="de-DE" dirty="0" err="1"/>
              <a:t>Skill</a:t>
            </a:r>
            <a:r>
              <a:rPr lang="de-DE" dirty="0"/>
              <a:t>: Create </a:t>
            </a:r>
            <a:r>
              <a:rPr lang="de-DE" dirty="0" err="1"/>
              <a:t>Skill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16E10-B71E-C048-8256-921AF875F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788078"/>
            <a:ext cx="8160026" cy="409588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GB" sz="2000" dirty="0"/>
              <a:t>Provide a name, choose </a:t>
            </a:r>
            <a:r>
              <a:rPr lang="en-GB" sz="2000" b="1" dirty="0"/>
              <a:t>Custom</a:t>
            </a:r>
            <a:r>
              <a:rPr lang="en-GB" sz="2000" dirty="0"/>
              <a:t> model and hit the Create skill button.</a:t>
            </a:r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43CE2-9BBB-C748-A79F-432D96EAC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73A392-2E51-AD41-9AA7-8C03C7E11EEA}"/>
              </a:ext>
            </a:extLst>
          </p:cNvPr>
          <p:cNvSpPr txBox="1"/>
          <p:nvPr/>
        </p:nvSpPr>
        <p:spPr>
          <a:xfrm>
            <a:off x="3767958" y="6291200"/>
            <a:ext cx="6169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</a:t>
            </a:r>
            <a:r>
              <a:rPr lang="de-DE" sz="1000" dirty="0"/>
              <a:t> </a:t>
            </a:r>
            <a:r>
              <a:rPr lang="de-DE" sz="10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https://github.com/IBM/alexa-skill-watson-assistant</a:t>
            </a:r>
            <a:endParaRPr lang="de-DE" sz="1000" dirty="0">
              <a:solidFill>
                <a:srgbClr val="0070C0"/>
              </a:solidFill>
            </a:endParaRPr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80B1ED-68DD-7F43-88B2-855B9EF9BB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260" y="2097923"/>
            <a:ext cx="6616618" cy="334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DB961-F2E6-8B4B-B191-776314A81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Alexa </a:t>
            </a:r>
            <a:r>
              <a:rPr lang="de-DE" dirty="0" err="1"/>
              <a:t>Skill</a:t>
            </a:r>
            <a:r>
              <a:rPr lang="de-DE" dirty="0"/>
              <a:t>: Create </a:t>
            </a:r>
            <a:r>
              <a:rPr lang="de-DE" dirty="0" err="1"/>
              <a:t>Skill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16E10-B71E-C048-8256-921AF875F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788078"/>
            <a:ext cx="7881730" cy="409588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GB" sz="2000" dirty="0"/>
              <a:t>Select the </a:t>
            </a:r>
            <a:r>
              <a:rPr lang="en-GB" sz="2000" b="1" dirty="0"/>
              <a:t>Start from scratch</a:t>
            </a:r>
            <a:r>
              <a:rPr lang="en-GB" sz="2000" dirty="0"/>
              <a:t> template and hit the Choose button.</a:t>
            </a:r>
          </a:p>
          <a:p>
            <a:pPr marL="342900" indent="-342900">
              <a:buFont typeface="+mj-lt"/>
              <a:buAutoNum type="arabicPeriod" startAt="4"/>
            </a:pPr>
            <a:endParaRPr lang="en-GB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43CE2-9BBB-C748-A79F-432D96EAC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73A392-2E51-AD41-9AA7-8C03C7E11EEA}"/>
              </a:ext>
            </a:extLst>
          </p:cNvPr>
          <p:cNvSpPr txBox="1"/>
          <p:nvPr/>
        </p:nvSpPr>
        <p:spPr>
          <a:xfrm>
            <a:off x="3767958" y="6291200"/>
            <a:ext cx="6169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</a:t>
            </a:r>
            <a:r>
              <a:rPr lang="de-DE" sz="1000" dirty="0"/>
              <a:t> </a:t>
            </a:r>
            <a:r>
              <a:rPr lang="de-DE" sz="10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https://github.com/IBM/alexa-skill-watson-assistant</a:t>
            </a:r>
            <a:endParaRPr lang="de-DE" sz="1000" dirty="0">
              <a:solidFill>
                <a:srgbClr val="0070C0"/>
              </a:solidFill>
            </a:endParaRP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C7F533A-2A6B-0848-B17F-3EC366E8F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31" y="3130365"/>
            <a:ext cx="10427269" cy="194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725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DB961-F2E6-8B4B-B191-776314A81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Alexa </a:t>
            </a:r>
            <a:r>
              <a:rPr lang="de-DE" dirty="0" err="1"/>
              <a:t>Skill</a:t>
            </a:r>
            <a:r>
              <a:rPr lang="de-DE" dirty="0"/>
              <a:t>: </a:t>
            </a:r>
            <a:r>
              <a:rPr lang="de-DE" dirty="0" err="1"/>
              <a:t>Invocation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16E10-B71E-C048-8256-921AF875F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788078"/>
            <a:ext cx="7881730" cy="409588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GB" sz="2000" dirty="0"/>
              <a:t>Provide an invocation name: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43CE2-9BBB-C748-A79F-432D96EAC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73A392-2E51-AD41-9AA7-8C03C7E11EEA}"/>
              </a:ext>
            </a:extLst>
          </p:cNvPr>
          <p:cNvSpPr txBox="1"/>
          <p:nvPr/>
        </p:nvSpPr>
        <p:spPr>
          <a:xfrm>
            <a:off x="3767958" y="6291200"/>
            <a:ext cx="6169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</a:t>
            </a:r>
            <a:r>
              <a:rPr lang="de-DE" sz="1000" dirty="0"/>
              <a:t> </a:t>
            </a:r>
            <a:r>
              <a:rPr lang="de-DE" sz="10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https://github.com/IBM/alexa-skill-watson-assistant</a:t>
            </a:r>
            <a:endParaRPr lang="de-DE" sz="1000" dirty="0">
              <a:solidFill>
                <a:srgbClr val="0070C0"/>
              </a:solidFill>
            </a:endParaRPr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338D76D-E83C-AD47-8EAC-D99582AA5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735" y="2160871"/>
            <a:ext cx="9374256" cy="343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552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DB961-F2E6-8B4B-B191-776314A81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Alexa </a:t>
            </a:r>
            <a:r>
              <a:rPr lang="de-DE" dirty="0" err="1"/>
              <a:t>Skill</a:t>
            </a:r>
            <a:r>
              <a:rPr lang="de-DE" dirty="0"/>
              <a:t>: Custom Slot type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16E10-B71E-C048-8256-921AF875F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788078"/>
            <a:ext cx="7881730" cy="409588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n-GB" sz="2000" dirty="0"/>
              <a:t>Add a custom slot type:</a:t>
            </a:r>
            <a:br>
              <a:rPr lang="en-GB" sz="2000" dirty="0"/>
            </a:br>
            <a:br>
              <a:rPr lang="en-GB" sz="2000" dirty="0"/>
            </a:br>
            <a:r>
              <a:rPr lang="en-GB" sz="2000" dirty="0"/>
              <a:t>- In the left sidebar menu, click on Slot Types (#)</a:t>
            </a:r>
            <a:r>
              <a:rPr lang="en-GB" sz="2000" dirty="0">
                <a:solidFill>
                  <a:srgbClr val="24292E"/>
                </a:solidFill>
                <a:latin typeface="-apple-system"/>
              </a:rPr>
              <a:t> and hit </a:t>
            </a:r>
            <a:r>
              <a:rPr lang="en-GB" sz="2000" dirty="0"/>
              <a:t>+ Add</a:t>
            </a:r>
            <a:br>
              <a:rPr lang="en-GB" sz="2000" dirty="0"/>
            </a:br>
            <a:br>
              <a:rPr lang="en-GB" sz="2000" dirty="0"/>
            </a:br>
            <a:br>
              <a:rPr lang="en-GB" sz="2000" dirty="0"/>
            </a:br>
            <a:br>
              <a:rPr lang="en-GB" sz="2000" dirty="0"/>
            </a:br>
            <a:r>
              <a:rPr lang="en-GB" sz="2000" dirty="0"/>
              <a:t>- </a:t>
            </a:r>
            <a:r>
              <a:rPr lang="en-GB" sz="2000" dirty="0">
                <a:solidFill>
                  <a:srgbClr val="24292E"/>
                </a:solidFill>
                <a:latin typeface="-apple-system"/>
              </a:rPr>
              <a:t>Use the name </a:t>
            </a:r>
            <a:r>
              <a:rPr lang="en-GB" sz="2000" dirty="0"/>
              <a:t>BAG_OF_WORDS</a:t>
            </a:r>
            <a:r>
              <a:rPr lang="en-GB" sz="2000" dirty="0">
                <a:solidFill>
                  <a:srgbClr val="24292E"/>
                </a:solidFill>
                <a:latin typeface="-apple-system"/>
              </a:rPr>
              <a:t> and hit the </a:t>
            </a:r>
            <a:r>
              <a:rPr lang="en-GB" sz="2000" dirty="0"/>
              <a:t>Create custom slot type</a:t>
            </a:r>
            <a:r>
              <a:rPr lang="en-GB" sz="2000" dirty="0">
                <a:solidFill>
                  <a:srgbClr val="24292E"/>
                </a:solidFill>
                <a:latin typeface="-apple-system"/>
              </a:rPr>
              <a:t> button</a:t>
            </a:r>
            <a:br>
              <a:rPr lang="en-GB" sz="2000" dirty="0">
                <a:solidFill>
                  <a:srgbClr val="24292E"/>
                </a:solidFill>
                <a:latin typeface="-apple-system"/>
              </a:rPr>
            </a:br>
            <a:br>
              <a:rPr lang="en-GB" sz="2000" dirty="0">
                <a:solidFill>
                  <a:srgbClr val="24292E"/>
                </a:solidFill>
                <a:latin typeface="-apple-system"/>
              </a:rPr>
            </a:br>
            <a:br>
              <a:rPr lang="en-GB" sz="2000" dirty="0">
                <a:solidFill>
                  <a:srgbClr val="24292E"/>
                </a:solidFill>
                <a:latin typeface="-apple-system"/>
              </a:rPr>
            </a:br>
            <a:br>
              <a:rPr lang="en-GB" sz="2000" dirty="0"/>
            </a:br>
            <a:br>
              <a:rPr lang="en-GB" sz="2000" dirty="0"/>
            </a:br>
            <a:br>
              <a:rPr lang="en-GB" sz="2000" dirty="0"/>
            </a:br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43CE2-9BBB-C748-A79F-432D96EAC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73A392-2E51-AD41-9AA7-8C03C7E11EEA}"/>
              </a:ext>
            </a:extLst>
          </p:cNvPr>
          <p:cNvSpPr txBox="1"/>
          <p:nvPr/>
        </p:nvSpPr>
        <p:spPr>
          <a:xfrm>
            <a:off x="3767958" y="6291200"/>
            <a:ext cx="6169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</a:t>
            </a:r>
            <a:r>
              <a:rPr lang="de-DE" sz="1000" dirty="0"/>
              <a:t> </a:t>
            </a:r>
            <a:r>
              <a:rPr lang="de-DE" sz="10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https://github.com/IBM/alexa-skill-watson-assistant</a:t>
            </a:r>
            <a:endParaRPr lang="de-DE" sz="1000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523D01-8CD1-AE4E-ABC1-9E436ADD4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184" y="2787651"/>
            <a:ext cx="3148218" cy="349802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56CD248-5926-F14C-B991-3BE3F4FA3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184" y="4279487"/>
            <a:ext cx="39497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35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FC4A5B-5444-574A-AEC3-A8460C223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: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works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AC05767-CB00-5641-B4D3-7274B8859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1D7C96C-9A64-FB42-91EE-EAC9A2C89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5929" y="1687490"/>
            <a:ext cx="6699628" cy="3684795"/>
          </a:xfrm>
          <a:prstGeom prst="rect">
            <a:avLst/>
          </a:prstGeom>
          <a:solidFill>
            <a:srgbClr val="FFFFFF"/>
          </a:solidFill>
          <a:effectLst>
            <a:softEdge rad="0"/>
          </a:effectLst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CF2C7DB-B61D-0449-B196-892C5FE879D0}"/>
              </a:ext>
            </a:extLst>
          </p:cNvPr>
          <p:cNvSpPr txBox="1">
            <a:spLocks/>
          </p:cNvSpPr>
          <p:nvPr/>
        </p:nvSpPr>
        <p:spPr>
          <a:xfrm>
            <a:off x="7953284" y="1687490"/>
            <a:ext cx="3887372" cy="4620921"/>
          </a:xfrm>
          <a:prstGeom prst="rect">
            <a:avLst/>
          </a:prstGeom>
        </p:spPr>
        <p:txBody>
          <a:bodyPr>
            <a:normAutofit/>
          </a:bodyPr>
          <a:lstStyle>
            <a:lvl1pPr marL="411480" indent="-411480" algn="l" defTabSz="109728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91540" indent="-342900" algn="l" defTabSz="109728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6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8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8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1800" dirty="0"/>
              <a:t>User talks to Alexa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Alexa sends a REST request to Watson Assistant via the Cloud Function, which contains the user's question in JSON format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Watson Assistant evaluates the question and sends the answer (as JSON) back to Alexa via the Cloud Function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Alexa reads out the received answer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9C2FFF7-5DAA-F848-87A2-5E142DBB17D1}"/>
              </a:ext>
            </a:extLst>
          </p:cNvPr>
          <p:cNvSpPr txBox="1"/>
          <p:nvPr/>
        </p:nvSpPr>
        <p:spPr>
          <a:xfrm>
            <a:off x="4136571" y="6298485"/>
            <a:ext cx="65858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source</a:t>
            </a:r>
            <a:r>
              <a:rPr lang="de-DE" sz="9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: https://</a:t>
            </a:r>
            <a:r>
              <a:rPr lang="de-DE" sz="9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developer.ibm.com</a:t>
            </a:r>
            <a:r>
              <a:rPr lang="de-DE" sz="9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/</a:t>
            </a:r>
            <a:r>
              <a:rPr lang="de-DE" sz="9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depmodels</a:t>
            </a:r>
            <a:r>
              <a:rPr lang="de-DE" sz="9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/</a:t>
            </a:r>
            <a:r>
              <a:rPr lang="de-DE" sz="9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serverless</a:t>
            </a:r>
            <a:r>
              <a:rPr lang="de-DE" sz="9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/</a:t>
            </a:r>
            <a:r>
              <a:rPr lang="de-DE" sz="9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patterns</a:t>
            </a:r>
            <a:r>
              <a:rPr lang="de-DE" sz="9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/</a:t>
            </a:r>
            <a:r>
              <a:rPr lang="de-DE" sz="9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create</a:t>
            </a:r>
            <a:r>
              <a:rPr lang="de-DE" sz="9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-an-</a:t>
            </a:r>
            <a:r>
              <a:rPr lang="de-DE" sz="9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alexa</a:t>
            </a:r>
            <a:r>
              <a:rPr lang="de-DE" sz="9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-</a:t>
            </a:r>
            <a:r>
              <a:rPr lang="de-DE" sz="9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skill</a:t>
            </a:r>
            <a:r>
              <a:rPr lang="de-DE" sz="9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-</a:t>
            </a:r>
            <a:r>
              <a:rPr lang="de-DE" sz="9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with</a:t>
            </a:r>
            <a:r>
              <a:rPr lang="de-DE" sz="9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-</a:t>
            </a:r>
            <a:r>
              <a:rPr lang="de-DE" sz="9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serverless</a:t>
            </a:r>
            <a:r>
              <a:rPr lang="de-DE" sz="9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-</a:t>
            </a:r>
            <a:r>
              <a:rPr lang="de-DE" sz="9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and</a:t>
            </a:r>
            <a:r>
              <a:rPr lang="de-DE" sz="9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-a-</a:t>
            </a:r>
            <a:r>
              <a:rPr lang="de-DE" sz="9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conversation</a:t>
            </a:r>
            <a:r>
              <a:rPr lang="de-DE" sz="9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2296547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DB961-F2E6-8B4B-B191-776314A81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Alexa </a:t>
            </a:r>
            <a:r>
              <a:rPr lang="de-DE" dirty="0" err="1"/>
              <a:t>Skill</a:t>
            </a:r>
            <a:r>
              <a:rPr lang="de-DE" dirty="0"/>
              <a:t>: Slot </a:t>
            </a:r>
            <a:r>
              <a:rPr lang="de-DE" dirty="0" err="1"/>
              <a:t>value</a:t>
            </a:r>
            <a:r>
              <a:rPr lang="de-DE" dirty="0"/>
              <a:t> &amp; </a:t>
            </a:r>
            <a:r>
              <a:rPr lang="de-DE" dirty="0" err="1"/>
              <a:t>Intent</a:t>
            </a:r>
            <a:r>
              <a:rPr lang="de-DE" dirty="0"/>
              <a:t> type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16E10-B71E-C048-8256-921AF875F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788078"/>
            <a:ext cx="7881730" cy="409588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000" dirty="0"/>
              <a:t>- </a:t>
            </a:r>
            <a:r>
              <a:rPr lang="en-GB" sz="2000" dirty="0">
                <a:solidFill>
                  <a:srgbClr val="24292E"/>
                </a:solidFill>
                <a:latin typeface="-apple-system"/>
              </a:rPr>
              <a:t>Now BAG_OF_WORDS needs a slot value. Just enter Hello World and hit the plus sign so that it has a slot value.</a:t>
            </a:r>
            <a:br>
              <a:rPr lang="en-GB" sz="2000" dirty="0">
                <a:solidFill>
                  <a:srgbClr val="24292E"/>
                </a:solidFill>
                <a:latin typeface="-apple-system"/>
              </a:rPr>
            </a:br>
            <a:br>
              <a:rPr lang="en-GB" sz="2000" dirty="0">
                <a:solidFill>
                  <a:srgbClr val="24292E"/>
                </a:solidFill>
                <a:latin typeface="-apple-system"/>
              </a:rPr>
            </a:br>
            <a:br>
              <a:rPr lang="en-GB" sz="2000" dirty="0">
                <a:solidFill>
                  <a:srgbClr val="24292E"/>
                </a:solidFill>
                <a:latin typeface="-apple-system"/>
              </a:rPr>
            </a:br>
            <a:br>
              <a:rPr lang="en-GB" sz="2000" dirty="0">
                <a:solidFill>
                  <a:srgbClr val="24292E"/>
                </a:solidFill>
                <a:latin typeface="-apple-system"/>
              </a:rPr>
            </a:br>
            <a:br>
              <a:rPr lang="en-GB" sz="2000" dirty="0">
                <a:solidFill>
                  <a:srgbClr val="24292E"/>
                </a:solidFill>
                <a:latin typeface="-apple-system"/>
              </a:rPr>
            </a:br>
            <a:br>
              <a:rPr lang="en-GB" sz="2000" dirty="0">
                <a:solidFill>
                  <a:srgbClr val="24292E"/>
                </a:solidFill>
                <a:latin typeface="-apple-system"/>
              </a:rPr>
            </a:br>
            <a:br>
              <a:rPr lang="en-GB" sz="2000" dirty="0">
                <a:solidFill>
                  <a:srgbClr val="24292E"/>
                </a:solidFill>
                <a:latin typeface="-apple-system"/>
              </a:rPr>
            </a:br>
            <a:endParaRPr lang="en-GB" sz="2000" dirty="0">
              <a:solidFill>
                <a:srgbClr val="24292E"/>
              </a:solidFill>
              <a:latin typeface="-apple-system"/>
            </a:endParaRPr>
          </a:p>
          <a:p>
            <a:pPr marL="457200" indent="-457200">
              <a:buFont typeface="+mj-lt"/>
              <a:buAutoNum type="arabicPeriod" startAt="7"/>
            </a:pPr>
            <a:r>
              <a:rPr lang="en-GB" sz="2000" dirty="0">
                <a:solidFill>
                  <a:srgbClr val="24292E"/>
                </a:solidFill>
                <a:latin typeface="-apple-system"/>
              </a:rPr>
              <a:t>Add a custom intent type:</a:t>
            </a:r>
            <a:br>
              <a:rPr lang="en-GB" sz="2000" dirty="0">
                <a:solidFill>
                  <a:srgbClr val="24292E"/>
                </a:solidFill>
                <a:latin typeface="-apple-system"/>
              </a:rPr>
            </a:br>
            <a:br>
              <a:rPr lang="en-GB" sz="2000" dirty="0">
                <a:solidFill>
                  <a:srgbClr val="24292E"/>
                </a:solidFill>
                <a:latin typeface="-apple-system"/>
              </a:rPr>
            </a:br>
            <a:r>
              <a:rPr lang="en-GB" sz="2000" dirty="0">
                <a:solidFill>
                  <a:srgbClr val="24292E"/>
                </a:solidFill>
                <a:latin typeface="-apple-system"/>
              </a:rPr>
              <a:t>- In the left sidebar menu, click on Intents (#) and hit + Add.</a:t>
            </a:r>
          </a:p>
          <a:p>
            <a:pPr marL="0" indent="0">
              <a:buNone/>
            </a:pPr>
            <a:br>
              <a:rPr lang="en-GB" sz="2000" dirty="0"/>
            </a:br>
            <a:br>
              <a:rPr lang="en-GB" sz="2000" dirty="0">
                <a:solidFill>
                  <a:srgbClr val="24292E"/>
                </a:solidFill>
                <a:latin typeface="-apple-system"/>
              </a:rPr>
            </a:br>
            <a:br>
              <a:rPr lang="en-GB" sz="2000" dirty="0"/>
            </a:br>
            <a:br>
              <a:rPr lang="en-GB" sz="2000" dirty="0"/>
            </a:br>
            <a:br>
              <a:rPr lang="en-GB" sz="2000" dirty="0"/>
            </a:br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43CE2-9BBB-C748-A79F-432D96EAC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73A392-2E51-AD41-9AA7-8C03C7E11EEA}"/>
              </a:ext>
            </a:extLst>
          </p:cNvPr>
          <p:cNvSpPr txBox="1"/>
          <p:nvPr/>
        </p:nvSpPr>
        <p:spPr>
          <a:xfrm>
            <a:off x="3767958" y="6291200"/>
            <a:ext cx="6169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</a:t>
            </a:r>
            <a:r>
              <a:rPr lang="de-DE" sz="1000" dirty="0"/>
              <a:t> </a:t>
            </a:r>
            <a:r>
              <a:rPr lang="de-DE" sz="10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https://github.com/IBM/alexa-skill-watson-assistant</a:t>
            </a:r>
            <a:endParaRPr lang="de-DE" sz="1000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803D5A-8EB0-2E4E-8467-B24181E5B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36462"/>
            <a:ext cx="8305800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180F53-225E-4D44-8228-A8D432D7E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860" y="4501347"/>
            <a:ext cx="5042070" cy="58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973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DB961-F2E6-8B4B-B191-776314A81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Alexa </a:t>
            </a:r>
            <a:r>
              <a:rPr lang="de-DE" dirty="0" err="1"/>
              <a:t>Skill</a:t>
            </a:r>
            <a:r>
              <a:rPr lang="de-DE" dirty="0"/>
              <a:t>: </a:t>
            </a:r>
            <a:r>
              <a:rPr lang="de-DE" dirty="0" err="1"/>
              <a:t>Intent</a:t>
            </a:r>
            <a:r>
              <a:rPr lang="de-DE" dirty="0"/>
              <a:t> </a:t>
            </a:r>
            <a:r>
              <a:rPr lang="de-DE" dirty="0" err="1"/>
              <a:t>Utterances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16E10-B71E-C048-8256-921AF875F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199" y="1788078"/>
            <a:ext cx="10823713" cy="40958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rgbClr val="24292E"/>
                </a:solidFill>
                <a:latin typeface="-apple-system"/>
              </a:rPr>
              <a:t>- Use the name </a:t>
            </a:r>
            <a:r>
              <a:rPr lang="en-GB" sz="2000" dirty="0" err="1">
                <a:solidFill>
                  <a:srgbClr val="24292E"/>
                </a:solidFill>
                <a:latin typeface="-apple-system"/>
              </a:rPr>
              <a:t>EveryThingIntent</a:t>
            </a:r>
            <a:r>
              <a:rPr lang="en-GB" sz="2000" dirty="0">
                <a:solidFill>
                  <a:srgbClr val="24292E"/>
                </a:solidFill>
                <a:latin typeface="-apple-system"/>
              </a:rPr>
              <a:t> and hit the Create custom intent button.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24292E"/>
                </a:solidFill>
                <a:latin typeface="-apple-system"/>
              </a:rPr>
              <a:t>- Add {</a:t>
            </a:r>
            <a:r>
              <a:rPr lang="en-GB" sz="2000" dirty="0" err="1">
                <a:solidFill>
                  <a:srgbClr val="24292E"/>
                </a:solidFill>
                <a:latin typeface="-apple-system"/>
              </a:rPr>
              <a:t>EveryThingSlot</a:t>
            </a:r>
            <a:r>
              <a:rPr lang="en-GB" sz="2000" dirty="0">
                <a:solidFill>
                  <a:srgbClr val="24292E"/>
                </a:solidFill>
                <a:latin typeface="-apple-system"/>
              </a:rPr>
              <a:t>} under Sample Utterances. Use the plus sign to create the </a:t>
            </a:r>
            <a:r>
              <a:rPr lang="en-GB" sz="2000" dirty="0" err="1">
                <a:solidFill>
                  <a:srgbClr val="24292E"/>
                </a:solidFill>
                <a:latin typeface="-apple-system"/>
              </a:rPr>
              <a:t>EveryThingSlot</a:t>
            </a:r>
            <a:r>
              <a:rPr lang="en-GB" sz="2000" dirty="0">
                <a:solidFill>
                  <a:srgbClr val="24292E"/>
                </a:solidFill>
                <a:latin typeface="-apple-system"/>
              </a:rPr>
              <a:t>.</a:t>
            </a:r>
          </a:p>
          <a:p>
            <a:pPr marL="0" indent="0">
              <a:buNone/>
            </a:pPr>
            <a:endParaRPr lang="en-GB" sz="2000" dirty="0">
              <a:solidFill>
                <a:srgbClr val="24292E"/>
              </a:solidFill>
              <a:latin typeface="-apple-system"/>
            </a:endParaRPr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43CE2-9BBB-C748-A79F-432D96EAC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73A392-2E51-AD41-9AA7-8C03C7E11EEA}"/>
              </a:ext>
            </a:extLst>
          </p:cNvPr>
          <p:cNvSpPr txBox="1"/>
          <p:nvPr/>
        </p:nvSpPr>
        <p:spPr>
          <a:xfrm>
            <a:off x="3767958" y="6291200"/>
            <a:ext cx="6169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</a:t>
            </a:r>
            <a:r>
              <a:rPr lang="de-DE" sz="1000" dirty="0"/>
              <a:t> </a:t>
            </a:r>
            <a:r>
              <a:rPr lang="de-DE" sz="10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https://github.com/IBM/alexa-skill-watson-assistant</a:t>
            </a:r>
            <a:endParaRPr lang="de-DE" sz="1000" dirty="0">
              <a:solidFill>
                <a:srgbClr val="0070C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D56CC3-3928-B349-9346-4AA3D73FE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81" y="2592173"/>
            <a:ext cx="9084367" cy="281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1307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DB961-F2E6-8B4B-B191-776314A81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Alexa </a:t>
            </a:r>
            <a:r>
              <a:rPr lang="de-DE" dirty="0" err="1"/>
              <a:t>Skill</a:t>
            </a:r>
            <a:r>
              <a:rPr lang="de-DE" dirty="0"/>
              <a:t>: </a:t>
            </a:r>
            <a:r>
              <a:rPr lang="de-DE" dirty="0" err="1"/>
              <a:t>Intent</a:t>
            </a:r>
            <a:r>
              <a:rPr lang="de-DE" dirty="0"/>
              <a:t> Slots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16E10-B71E-C048-8256-921AF875F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199" y="1788078"/>
            <a:ext cx="3614531" cy="40561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rgbClr val="24292E"/>
                </a:solidFill>
                <a:latin typeface="-apple-system"/>
              </a:rPr>
              <a:t>- Scroll down to Intent Slots (#)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24292E"/>
                </a:solidFill>
                <a:latin typeface="-apple-system"/>
              </a:rPr>
              <a:t>- Use the Select a slot type pulldown to give </a:t>
            </a:r>
            <a:r>
              <a:rPr lang="en-GB" sz="2000" dirty="0" err="1">
                <a:solidFill>
                  <a:srgbClr val="24292E"/>
                </a:solidFill>
                <a:latin typeface="-apple-system"/>
              </a:rPr>
              <a:t>EveryThingSlot</a:t>
            </a:r>
            <a:r>
              <a:rPr lang="en-GB" sz="2000" dirty="0">
                <a:solidFill>
                  <a:srgbClr val="24292E"/>
                </a:solidFill>
                <a:latin typeface="-apple-system"/>
              </a:rPr>
              <a:t> the slot type BAG_OF_WORDS.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24292E"/>
                </a:solidFill>
                <a:latin typeface="-apple-system"/>
              </a:rPr>
              <a:t>- Click on Save Model and then Build Model.</a:t>
            </a:r>
          </a:p>
          <a:p>
            <a:pPr marL="0" indent="0">
              <a:buNone/>
            </a:pPr>
            <a:br>
              <a:rPr lang="en-GB" sz="2000" dirty="0"/>
            </a:br>
            <a:br>
              <a:rPr lang="en-GB" sz="2000" dirty="0"/>
            </a:br>
            <a:br>
              <a:rPr lang="en-GB" sz="2000" dirty="0"/>
            </a:br>
            <a:endParaRPr lang="en-GB" sz="2000" dirty="0">
              <a:solidFill>
                <a:srgbClr val="24292E"/>
              </a:solidFill>
              <a:latin typeface="-apple-system"/>
            </a:endParaRPr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43CE2-9BBB-C748-A79F-432D96EAC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73A392-2E51-AD41-9AA7-8C03C7E11EEA}"/>
              </a:ext>
            </a:extLst>
          </p:cNvPr>
          <p:cNvSpPr txBox="1"/>
          <p:nvPr/>
        </p:nvSpPr>
        <p:spPr>
          <a:xfrm>
            <a:off x="3767958" y="6291200"/>
            <a:ext cx="6169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</a:t>
            </a:r>
            <a:r>
              <a:rPr lang="de-DE" sz="1000" dirty="0"/>
              <a:t> </a:t>
            </a:r>
            <a:r>
              <a:rPr lang="de-DE" sz="10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https://github.com/IBM/alexa-skill-watson-assistant</a:t>
            </a:r>
            <a:endParaRPr lang="de-DE" sz="1000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5F849-0821-F54C-AB89-E7CBD6B1F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841093"/>
            <a:ext cx="6169573" cy="387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88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DB961-F2E6-8B4B-B191-776314A81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Alexa </a:t>
            </a:r>
            <a:r>
              <a:rPr lang="de-DE" dirty="0" err="1"/>
              <a:t>Skill</a:t>
            </a:r>
            <a:r>
              <a:rPr lang="de-DE" dirty="0"/>
              <a:t>: </a:t>
            </a:r>
            <a:r>
              <a:rPr lang="de-DE" dirty="0" err="1"/>
              <a:t>Endpoint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16E10-B71E-C048-8256-921AF875F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788078"/>
            <a:ext cx="4542184" cy="395011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8"/>
            </a:pPr>
            <a:r>
              <a:rPr lang="en-GB" sz="2000" dirty="0">
                <a:solidFill>
                  <a:srgbClr val="24292E"/>
                </a:solidFill>
                <a:latin typeface="-apple-system"/>
              </a:rPr>
              <a:t>Configure the endpoint:</a:t>
            </a:r>
            <a:br>
              <a:rPr lang="en-GB" sz="2000" dirty="0">
                <a:solidFill>
                  <a:srgbClr val="24292E"/>
                </a:solidFill>
                <a:latin typeface="-apple-system"/>
              </a:rPr>
            </a:br>
            <a:br>
              <a:rPr lang="en-GB" sz="2000" dirty="0">
                <a:solidFill>
                  <a:srgbClr val="24292E"/>
                </a:solidFill>
                <a:latin typeface="-apple-system"/>
              </a:rPr>
            </a:br>
            <a:r>
              <a:rPr lang="en-GB" sz="2000" dirty="0">
                <a:solidFill>
                  <a:srgbClr val="24292E"/>
                </a:solidFill>
                <a:latin typeface="-apple-system"/>
              </a:rPr>
              <a:t>-Click on Endpoint in the sidebar.</a:t>
            </a:r>
            <a:br>
              <a:rPr lang="en-GB" sz="2000" dirty="0">
                <a:solidFill>
                  <a:srgbClr val="24292E"/>
                </a:solidFill>
                <a:latin typeface="-apple-system"/>
              </a:rPr>
            </a:br>
            <a:br>
              <a:rPr lang="en-GB" sz="2000" dirty="0">
                <a:solidFill>
                  <a:srgbClr val="24292E"/>
                </a:solidFill>
                <a:latin typeface="-apple-system"/>
              </a:rPr>
            </a:br>
            <a:r>
              <a:rPr lang="en-GB" sz="2000" dirty="0">
                <a:solidFill>
                  <a:srgbClr val="24292E"/>
                </a:solidFill>
                <a:latin typeface="-apple-system"/>
              </a:rPr>
              <a:t>-Select HTTPS as the Service Endpoint Type.</a:t>
            </a:r>
            <a:br>
              <a:rPr lang="en-GB" sz="2000" dirty="0">
                <a:solidFill>
                  <a:srgbClr val="24292E"/>
                </a:solidFill>
                <a:latin typeface="-apple-system"/>
              </a:rPr>
            </a:br>
            <a:br>
              <a:rPr lang="en-GB" sz="2000" dirty="0">
                <a:solidFill>
                  <a:srgbClr val="24292E"/>
                </a:solidFill>
                <a:latin typeface="-apple-system"/>
              </a:rPr>
            </a:br>
            <a:r>
              <a:rPr lang="en-GB" sz="2000" dirty="0">
                <a:solidFill>
                  <a:srgbClr val="24292E"/>
                </a:solidFill>
                <a:latin typeface="-apple-system"/>
              </a:rPr>
              <a:t>-For the Default Region enter the HTTPS service endpoint which is the URL of your </a:t>
            </a:r>
            <a:r>
              <a:rPr lang="en-GB" sz="2000" dirty="0" err="1">
                <a:solidFill>
                  <a:srgbClr val="24292E"/>
                </a:solidFill>
                <a:latin typeface="-apple-system"/>
              </a:rPr>
              <a:t>OpenWhisk</a:t>
            </a:r>
            <a:r>
              <a:rPr lang="en-GB" sz="2000" dirty="0">
                <a:solidFill>
                  <a:srgbClr val="24292E"/>
                </a:solidFill>
                <a:latin typeface="-apple-system"/>
              </a:rPr>
              <a:t> Web Action.</a:t>
            </a:r>
            <a:br>
              <a:rPr lang="en-GB" sz="2000" dirty="0">
                <a:solidFill>
                  <a:srgbClr val="24292E"/>
                </a:solidFill>
                <a:latin typeface="-apple-system"/>
              </a:rPr>
            </a:br>
            <a:br>
              <a:rPr lang="en-GB" sz="2000" dirty="0">
                <a:solidFill>
                  <a:srgbClr val="24292E"/>
                </a:solidFill>
                <a:latin typeface="-apple-system"/>
              </a:rPr>
            </a:br>
            <a:r>
              <a:rPr lang="en-GB" sz="2000" dirty="0">
                <a:solidFill>
                  <a:srgbClr val="24292E"/>
                </a:solidFill>
                <a:latin typeface="-apple-system"/>
              </a:rPr>
              <a:t>-</a:t>
            </a:r>
            <a:r>
              <a:rPr lang="en-GB" sz="2000" b="1" dirty="0">
                <a:latin typeface="-apple-system"/>
              </a:rPr>
              <a:t>Add a .json suffix to your service endpoint </a:t>
            </a:r>
            <a:r>
              <a:rPr lang="en-GB" sz="2000" b="1" dirty="0" err="1">
                <a:latin typeface="-apple-system"/>
              </a:rPr>
              <a:t>url</a:t>
            </a:r>
            <a:r>
              <a:rPr lang="en-GB" sz="2000" b="1" dirty="0">
                <a:latin typeface="-apple-system"/>
              </a:rPr>
              <a:t> (</a:t>
            </a:r>
            <a:r>
              <a:rPr lang="en-GB" sz="2000" b="1" dirty="0">
                <a:solidFill>
                  <a:srgbClr val="FF0000"/>
                </a:solidFill>
                <a:latin typeface="-apple-system"/>
              </a:rPr>
              <a:t>IMPORTANT!</a:t>
            </a:r>
            <a:r>
              <a:rPr lang="en-GB" sz="2000" b="1" dirty="0">
                <a:latin typeface="-apple-system"/>
              </a:rPr>
              <a:t>)</a:t>
            </a:r>
          </a:p>
          <a:p>
            <a:pPr marL="457200" indent="-457200">
              <a:buFont typeface="+mj-lt"/>
              <a:buAutoNum type="arabicPeriod" startAt="8"/>
            </a:pPr>
            <a:endParaRPr lang="en-GB" sz="2000" dirty="0">
              <a:solidFill>
                <a:srgbClr val="24292E"/>
              </a:solidFill>
              <a:latin typeface="-apple-system"/>
            </a:endParaRPr>
          </a:p>
          <a:p>
            <a:pPr marL="457200" indent="-457200">
              <a:buFont typeface="+mj-lt"/>
              <a:buAutoNum type="arabicPeriod" startAt="8"/>
            </a:pPr>
            <a:endParaRPr lang="en-GB" sz="2000" dirty="0">
              <a:solidFill>
                <a:srgbClr val="24292E"/>
              </a:solidFill>
              <a:latin typeface="-apple-system"/>
            </a:endParaRPr>
          </a:p>
          <a:p>
            <a:pPr marL="0" indent="0">
              <a:buNone/>
            </a:pPr>
            <a:endParaRPr lang="en-GB" sz="2000" dirty="0">
              <a:solidFill>
                <a:srgbClr val="24292E"/>
              </a:solidFill>
              <a:latin typeface="-apple-system"/>
            </a:endParaRPr>
          </a:p>
          <a:p>
            <a:pPr marL="457200" indent="-457200">
              <a:buFont typeface="+mj-lt"/>
              <a:buAutoNum type="arabicPeriod" startAt="8"/>
            </a:pPr>
            <a:endParaRPr lang="en-GB" sz="2000" dirty="0">
              <a:solidFill>
                <a:srgbClr val="24292E"/>
              </a:solidFill>
              <a:latin typeface="-apple-system"/>
            </a:endParaRPr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43CE2-9BBB-C748-A79F-432D96EAC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73A392-2E51-AD41-9AA7-8C03C7E11EEA}"/>
              </a:ext>
            </a:extLst>
          </p:cNvPr>
          <p:cNvSpPr txBox="1"/>
          <p:nvPr/>
        </p:nvSpPr>
        <p:spPr>
          <a:xfrm>
            <a:off x="3767958" y="6291200"/>
            <a:ext cx="6169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</a:t>
            </a:r>
            <a:r>
              <a:rPr lang="de-DE" sz="1000" dirty="0"/>
              <a:t> </a:t>
            </a:r>
            <a:r>
              <a:rPr lang="de-DE" sz="10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https://github.com/IBM/alexa-skill-watson-assistant</a:t>
            </a:r>
            <a:endParaRPr lang="de-DE" sz="1000" dirty="0">
              <a:solidFill>
                <a:srgbClr val="0070C0"/>
              </a:solidFill>
            </a:endParaRP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9A2AB9F-BBB9-0A46-BB82-3FBCA0EC6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158" y="1894170"/>
            <a:ext cx="6374294" cy="3101900"/>
          </a:xfrm>
          <a:prstGeom prst="rect">
            <a:avLst/>
          </a:prstGeom>
        </p:spPr>
      </p:pic>
      <p:sp>
        <p:nvSpPr>
          <p:cNvPr id="10" name="Verbindungsstelle 7">
            <a:extLst>
              <a:ext uri="{FF2B5EF4-FFF2-40B4-BE49-F238E27FC236}">
                <a16:creationId xmlns:a16="http://schemas.microsoft.com/office/drawing/2014/main" id="{B2095C22-AB93-3A46-88F9-97A88C519F88}"/>
              </a:ext>
            </a:extLst>
          </p:cNvPr>
          <p:cNvSpPr/>
          <p:nvPr/>
        </p:nvSpPr>
        <p:spPr>
          <a:xfrm>
            <a:off x="10641496" y="3763134"/>
            <a:ext cx="926857" cy="254159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0258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DB961-F2E6-8B4B-B191-776314A81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Alexa </a:t>
            </a:r>
            <a:r>
              <a:rPr lang="de-DE" dirty="0" err="1"/>
              <a:t>Skill</a:t>
            </a:r>
            <a:r>
              <a:rPr lang="de-DE" dirty="0"/>
              <a:t>: </a:t>
            </a:r>
            <a:r>
              <a:rPr lang="de-DE" dirty="0" err="1"/>
              <a:t>Completed</a:t>
            </a:r>
            <a:r>
              <a:rPr lang="de-DE" dirty="0"/>
              <a:t> </a:t>
            </a:r>
            <a:r>
              <a:rPr lang="de-DE" dirty="0" err="1"/>
              <a:t>Skill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16E10-B71E-C048-8256-921AF875F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788078"/>
            <a:ext cx="4542184" cy="39501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rgbClr val="24292E"/>
                </a:solidFill>
                <a:latin typeface="-apple-system"/>
              </a:rPr>
              <a:t>- Use the pull-down to select My development endpoint is a sub-domain of a domain that has a wildcard certificate from a certificate authority.</a:t>
            </a:r>
            <a:br>
              <a:rPr lang="en-GB" sz="2000" dirty="0">
                <a:solidFill>
                  <a:srgbClr val="24292E"/>
                </a:solidFill>
                <a:latin typeface="-apple-system"/>
              </a:rPr>
            </a:br>
            <a:br>
              <a:rPr lang="en-GB" sz="2000" dirty="0">
                <a:solidFill>
                  <a:srgbClr val="24292E"/>
                </a:solidFill>
                <a:latin typeface="-apple-system"/>
              </a:rPr>
            </a:br>
            <a:r>
              <a:rPr lang="en-GB" sz="2000" dirty="0">
                <a:solidFill>
                  <a:srgbClr val="24292E"/>
                </a:solidFill>
                <a:latin typeface="-apple-system"/>
              </a:rPr>
              <a:t>- Click the Save Endpoints button!</a:t>
            </a:r>
          </a:p>
          <a:p>
            <a:pPr marL="0" indent="0" algn="ctr">
              <a:buNone/>
            </a:pPr>
            <a:br>
              <a:rPr lang="en-GB" sz="2000" dirty="0">
                <a:solidFill>
                  <a:srgbClr val="24292E"/>
                </a:solidFill>
                <a:latin typeface="-apple-system"/>
              </a:rPr>
            </a:br>
            <a:br>
              <a:rPr lang="en-GB" sz="2000" dirty="0">
                <a:solidFill>
                  <a:srgbClr val="24292E"/>
                </a:solidFill>
                <a:latin typeface="-apple-system"/>
              </a:rPr>
            </a:br>
            <a:br>
              <a:rPr lang="en-GB" sz="2000" dirty="0">
                <a:solidFill>
                  <a:srgbClr val="24292E"/>
                </a:solidFill>
                <a:latin typeface="-apple-system"/>
              </a:rPr>
            </a:br>
            <a:br>
              <a:rPr lang="en-GB" sz="2000" dirty="0">
                <a:solidFill>
                  <a:srgbClr val="24292E"/>
                </a:solidFill>
                <a:latin typeface="-apple-system"/>
              </a:rPr>
            </a:br>
            <a:br>
              <a:rPr lang="en-GB" sz="2000" dirty="0">
                <a:solidFill>
                  <a:srgbClr val="24292E"/>
                </a:solidFill>
                <a:latin typeface="-apple-system"/>
              </a:rPr>
            </a:br>
            <a:r>
              <a:rPr lang="en-GB" sz="2000" b="1" dirty="0">
                <a:solidFill>
                  <a:srgbClr val="24292E"/>
                </a:solidFill>
                <a:latin typeface="-apple-system"/>
              </a:rPr>
              <a:t>DONE!!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24292E"/>
                </a:solidFill>
                <a:latin typeface="-apple-system"/>
              </a:rPr>
              <a:t> </a:t>
            </a:r>
          </a:p>
          <a:p>
            <a:pPr marL="457200" indent="-457200">
              <a:buFont typeface="+mj-lt"/>
              <a:buAutoNum type="arabicPeriod" startAt="8"/>
            </a:pPr>
            <a:endParaRPr lang="en-GB" sz="2000" dirty="0">
              <a:solidFill>
                <a:srgbClr val="24292E"/>
              </a:solidFill>
              <a:latin typeface="-apple-system"/>
            </a:endParaRPr>
          </a:p>
          <a:p>
            <a:pPr marL="0" indent="0">
              <a:buNone/>
            </a:pPr>
            <a:endParaRPr lang="en-GB" sz="2000" dirty="0">
              <a:solidFill>
                <a:srgbClr val="24292E"/>
              </a:solidFill>
              <a:latin typeface="-apple-system"/>
            </a:endParaRPr>
          </a:p>
          <a:p>
            <a:pPr marL="457200" indent="-457200">
              <a:buFont typeface="+mj-lt"/>
              <a:buAutoNum type="arabicPeriod" startAt="8"/>
            </a:pPr>
            <a:endParaRPr lang="en-GB" sz="2000" dirty="0">
              <a:solidFill>
                <a:srgbClr val="24292E"/>
              </a:solidFill>
              <a:latin typeface="-apple-system"/>
            </a:endParaRPr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43CE2-9BBB-C748-A79F-432D96EAC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73A392-2E51-AD41-9AA7-8C03C7E11EEA}"/>
              </a:ext>
            </a:extLst>
          </p:cNvPr>
          <p:cNvSpPr txBox="1"/>
          <p:nvPr/>
        </p:nvSpPr>
        <p:spPr>
          <a:xfrm>
            <a:off x="3767958" y="6291200"/>
            <a:ext cx="6169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</a:t>
            </a:r>
            <a:r>
              <a:rPr lang="de-DE" sz="1000" dirty="0"/>
              <a:t> </a:t>
            </a:r>
            <a:r>
              <a:rPr lang="de-DE" sz="10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https://github.com/IBM/alexa-skill-watson-assistant</a:t>
            </a:r>
            <a:endParaRPr lang="de-DE" sz="1000" dirty="0">
              <a:solidFill>
                <a:srgbClr val="0070C0"/>
              </a:solidFill>
            </a:endParaRPr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CB2C115-4724-E54E-AA68-9B62F6808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158" y="1894170"/>
            <a:ext cx="6374294" cy="3101900"/>
          </a:xfrm>
          <a:prstGeom prst="rect">
            <a:avLst/>
          </a:prstGeom>
        </p:spPr>
      </p:pic>
      <p:sp>
        <p:nvSpPr>
          <p:cNvPr id="10" name="Verbindungsstelle 7">
            <a:extLst>
              <a:ext uri="{FF2B5EF4-FFF2-40B4-BE49-F238E27FC236}">
                <a16:creationId xmlns:a16="http://schemas.microsoft.com/office/drawing/2014/main" id="{BE67EA18-D85C-C44A-8897-00E25060C8A5}"/>
              </a:ext>
            </a:extLst>
          </p:cNvPr>
          <p:cNvSpPr/>
          <p:nvPr/>
        </p:nvSpPr>
        <p:spPr>
          <a:xfrm>
            <a:off x="8701765" y="4028662"/>
            <a:ext cx="2755657" cy="280180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5386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DB961-F2E6-8B4B-B191-776314A81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Alexa </a:t>
            </a:r>
            <a:r>
              <a:rPr lang="de-DE" dirty="0" err="1"/>
              <a:t>Skill</a:t>
            </a:r>
            <a:r>
              <a:rPr lang="de-DE" dirty="0"/>
              <a:t> : Test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Skill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16E10-B71E-C048-8256-921AF875F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788078"/>
            <a:ext cx="4542184" cy="395011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000" dirty="0">
                <a:solidFill>
                  <a:srgbClr val="24292E"/>
                </a:solidFill>
                <a:latin typeface="-apple-system"/>
              </a:rPr>
              <a:t>Use the Test tab in the Amazon developer console.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>
                <a:solidFill>
                  <a:srgbClr val="24292E"/>
                </a:solidFill>
                <a:latin typeface="-apple-system"/>
              </a:rPr>
              <a:t>Use the drop-down to enable your skill for testing in Development. You can type or talk and test the skill in the test UI.</a:t>
            </a:r>
          </a:p>
          <a:p>
            <a:pPr marL="457200" indent="-457200">
              <a:buFont typeface="+mj-lt"/>
              <a:buAutoNum type="arabicPeriod"/>
            </a:pPr>
            <a:endParaRPr lang="en-GB" sz="2000" dirty="0">
              <a:solidFill>
                <a:srgbClr val="24292E"/>
              </a:solidFill>
              <a:latin typeface="-apple-system"/>
            </a:endParaRPr>
          </a:p>
          <a:p>
            <a:pPr marL="0" indent="0">
              <a:buNone/>
            </a:pPr>
            <a:endParaRPr lang="en-GB" sz="2000" dirty="0">
              <a:solidFill>
                <a:srgbClr val="24292E"/>
              </a:solidFill>
              <a:latin typeface="-apple-system"/>
            </a:endParaRPr>
          </a:p>
          <a:p>
            <a:pPr marL="457200" indent="-457200">
              <a:buFont typeface="+mj-lt"/>
              <a:buAutoNum type="arabicPeriod" startAt="8"/>
            </a:pPr>
            <a:endParaRPr lang="en-GB" sz="2000" dirty="0">
              <a:solidFill>
                <a:srgbClr val="24292E"/>
              </a:solidFill>
              <a:latin typeface="-apple-system"/>
            </a:endParaRPr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43CE2-9BBB-C748-A79F-432D96EAC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73A392-2E51-AD41-9AA7-8C03C7E11EEA}"/>
              </a:ext>
            </a:extLst>
          </p:cNvPr>
          <p:cNvSpPr txBox="1"/>
          <p:nvPr/>
        </p:nvSpPr>
        <p:spPr>
          <a:xfrm>
            <a:off x="3767958" y="6291200"/>
            <a:ext cx="6169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</a:t>
            </a:r>
            <a:r>
              <a:rPr lang="de-DE" sz="1000" dirty="0"/>
              <a:t> </a:t>
            </a:r>
            <a:r>
              <a:rPr lang="de-DE" sz="10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https://github.com/IBM/alexa-skill-watson-assistant</a:t>
            </a:r>
            <a:endParaRPr lang="de-DE" sz="1000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970FB8-EDEF-5948-AF40-1485F448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235" y="1814461"/>
            <a:ext cx="2716696" cy="428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838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5040E-3D7B-D943-B29E-7ECC7FAFF7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774824"/>
            <a:ext cx="4479757" cy="39642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answer</a:t>
            </a:r>
            <a:r>
              <a:rPr lang="de-DE" sz="1800" dirty="0"/>
              <a:t> </a:t>
            </a:r>
            <a:r>
              <a:rPr lang="de-DE" sz="1800" dirty="0" err="1"/>
              <a:t>questions</a:t>
            </a:r>
            <a:r>
              <a:rPr lang="de-DE" sz="1800" dirty="0"/>
              <a:t> like „</a:t>
            </a:r>
            <a:r>
              <a:rPr lang="de-DE" sz="1800" dirty="0" err="1"/>
              <a:t>When</a:t>
            </a:r>
            <a:r>
              <a:rPr lang="de-DE" sz="1800" dirty="0"/>
              <a:t> will </a:t>
            </a:r>
            <a:r>
              <a:rPr lang="de-DE" sz="1800" dirty="0" err="1"/>
              <a:t>lecture</a:t>
            </a:r>
            <a:r>
              <a:rPr lang="de-DE" sz="1800" dirty="0"/>
              <a:t> XY </a:t>
            </a:r>
            <a:r>
              <a:rPr lang="de-DE" sz="1800" dirty="0" err="1"/>
              <a:t>take</a:t>
            </a:r>
            <a:r>
              <a:rPr lang="de-DE" sz="1800" dirty="0"/>
              <a:t> </a:t>
            </a:r>
            <a:r>
              <a:rPr lang="de-DE" sz="1800" dirty="0" err="1"/>
              <a:t>place</a:t>
            </a:r>
            <a:r>
              <a:rPr lang="de-DE" sz="1800" dirty="0"/>
              <a:t>“ </a:t>
            </a:r>
            <a:r>
              <a:rPr lang="de-DE" sz="1800" dirty="0" err="1"/>
              <a:t>our</a:t>
            </a:r>
            <a:r>
              <a:rPr lang="de-DE" sz="1800" dirty="0"/>
              <a:t> Watson </a:t>
            </a:r>
            <a:r>
              <a:rPr lang="de-DE" sz="1800" dirty="0" err="1"/>
              <a:t>Assistant</a:t>
            </a:r>
            <a:r>
              <a:rPr lang="de-DE" sz="1800" dirty="0"/>
              <a:t> </a:t>
            </a:r>
            <a:r>
              <a:rPr lang="de-DE" sz="1800" dirty="0" err="1"/>
              <a:t>need</a:t>
            </a:r>
            <a:r>
              <a:rPr lang="de-DE" sz="1800" dirty="0"/>
              <a:t> </a:t>
            </a:r>
            <a:r>
              <a:rPr lang="de-DE" sz="1800" dirty="0" err="1"/>
              <a:t>read</a:t>
            </a:r>
            <a:r>
              <a:rPr lang="de-DE" sz="1800" dirty="0"/>
              <a:t> </a:t>
            </a:r>
            <a:r>
              <a:rPr lang="de-DE" sz="1800" dirty="0" err="1"/>
              <a:t>access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events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public</a:t>
            </a:r>
            <a:r>
              <a:rPr lang="de-DE" sz="1800" dirty="0"/>
              <a:t> </a:t>
            </a:r>
            <a:r>
              <a:rPr lang="de-DE" sz="1800" dirty="0" err="1"/>
              <a:t>calendar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HHZ. In </a:t>
            </a:r>
            <a:r>
              <a:rPr lang="de-DE" sz="1800" dirty="0" err="1"/>
              <a:t>this</a:t>
            </a:r>
            <a:r>
              <a:rPr lang="de-DE" sz="1800" dirty="0"/>
              <a:t> </a:t>
            </a:r>
            <a:r>
              <a:rPr lang="de-DE" sz="1800" dirty="0" err="1"/>
              <a:t>section</a:t>
            </a:r>
            <a:r>
              <a:rPr lang="de-DE" sz="1800" dirty="0"/>
              <a:t> </a:t>
            </a:r>
            <a:r>
              <a:rPr lang="de-DE" sz="1800" dirty="0" err="1"/>
              <a:t>we</a:t>
            </a:r>
            <a:r>
              <a:rPr lang="de-DE" sz="1800" dirty="0"/>
              <a:t> </a:t>
            </a:r>
            <a:r>
              <a:rPr lang="de-DE" sz="1800" dirty="0" err="1"/>
              <a:t>set</a:t>
            </a:r>
            <a:r>
              <a:rPr lang="de-DE" sz="1800" dirty="0"/>
              <a:t> </a:t>
            </a:r>
            <a:r>
              <a:rPr lang="de-DE" sz="1800" dirty="0" err="1"/>
              <a:t>up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API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access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public</a:t>
            </a:r>
            <a:r>
              <a:rPr lang="de-DE" sz="1800" dirty="0"/>
              <a:t> </a:t>
            </a:r>
            <a:r>
              <a:rPr lang="de-DE" sz="1800" dirty="0" err="1"/>
              <a:t>calendar</a:t>
            </a:r>
            <a:endParaRPr lang="de-DE" sz="1800" dirty="0"/>
          </a:p>
          <a:p>
            <a:pPr marL="457200" indent="-457200">
              <a:buFont typeface="+mj-lt"/>
              <a:buAutoNum type="arabicPeriod"/>
            </a:pPr>
            <a:r>
              <a:rPr lang="de-DE" sz="1800" dirty="0"/>
              <a:t>Create a </a:t>
            </a:r>
            <a:r>
              <a:rPr lang="de-DE" sz="1800" dirty="0" err="1"/>
              <a:t>new</a:t>
            </a:r>
            <a:r>
              <a:rPr lang="de-DE" sz="1800" dirty="0"/>
              <a:t> </a:t>
            </a:r>
            <a:r>
              <a:rPr lang="de-DE" sz="1800" dirty="0" err="1"/>
              <a:t>folder</a:t>
            </a:r>
            <a:r>
              <a:rPr lang="de-DE" sz="1800" dirty="0"/>
              <a:t> on </a:t>
            </a:r>
            <a:r>
              <a:rPr lang="de-DE" sz="1800" dirty="0" err="1"/>
              <a:t>your</a:t>
            </a:r>
            <a:r>
              <a:rPr lang="de-DE" sz="1800" dirty="0"/>
              <a:t> </a:t>
            </a:r>
            <a:r>
              <a:rPr lang="de-DE" sz="1800" dirty="0" err="1"/>
              <a:t>computer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open </a:t>
            </a:r>
            <a:r>
              <a:rPr lang="de-DE" sz="1800" dirty="0" err="1"/>
              <a:t>it</a:t>
            </a:r>
            <a:r>
              <a:rPr lang="de-DE" sz="1800" dirty="0"/>
              <a:t> in Visual Studio Code. Open a </a:t>
            </a:r>
            <a:r>
              <a:rPr lang="de-DE" sz="1800" dirty="0" err="1"/>
              <a:t>new</a:t>
            </a:r>
            <a:r>
              <a:rPr lang="de-DE" sz="1800" dirty="0"/>
              <a:t> Terminal </a:t>
            </a:r>
            <a:r>
              <a:rPr lang="de-DE" sz="1800" dirty="0" err="1"/>
              <a:t>from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„Terminal“ </a:t>
            </a:r>
            <a:r>
              <a:rPr lang="de-DE" sz="1800" dirty="0" err="1"/>
              <a:t>tab</a:t>
            </a:r>
            <a:r>
              <a:rPr lang="de-DE" sz="1800" dirty="0"/>
              <a:t> on </a:t>
            </a:r>
            <a:r>
              <a:rPr lang="de-DE" sz="1800" dirty="0" err="1"/>
              <a:t>the</a:t>
            </a:r>
            <a:r>
              <a:rPr lang="de-DE" sz="1800" dirty="0"/>
              <a:t> top in Visual Studio Code. Run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following</a:t>
            </a:r>
            <a:r>
              <a:rPr lang="de-DE" sz="1800" dirty="0"/>
              <a:t> </a:t>
            </a:r>
            <a:r>
              <a:rPr lang="de-DE" sz="1800" dirty="0" err="1"/>
              <a:t>command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create</a:t>
            </a:r>
            <a:r>
              <a:rPr lang="de-DE" sz="1800" dirty="0"/>
              <a:t> a </a:t>
            </a:r>
            <a:r>
              <a:rPr lang="de-DE" sz="1800" dirty="0" err="1"/>
              <a:t>project</a:t>
            </a:r>
            <a:endParaRPr lang="de-DE" sz="18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1181C-CFD9-634B-B26A-389D85ADB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B7E6476-E9C8-8D4F-A3F8-953B4650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8293767" cy="1325563"/>
          </a:xfrm>
        </p:spPr>
        <p:txBody>
          <a:bodyPr>
            <a:normAutofit/>
          </a:bodyPr>
          <a:lstStyle/>
          <a:p>
            <a:r>
              <a:rPr lang="de-DE" sz="3000" dirty="0"/>
              <a:t>Access </a:t>
            </a:r>
            <a:r>
              <a:rPr lang="de-DE" sz="3000" dirty="0" err="1"/>
              <a:t>public</a:t>
            </a:r>
            <a:r>
              <a:rPr lang="de-DE" sz="3000" dirty="0"/>
              <a:t> Google </a:t>
            </a:r>
            <a:r>
              <a:rPr lang="de-DE" sz="3000" dirty="0" err="1"/>
              <a:t>Calendar</a:t>
            </a:r>
            <a:r>
              <a:rPr lang="de-DE" sz="3000" dirty="0"/>
              <a:t> : Project Setup</a:t>
            </a: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75FA5D44-C783-D142-8E3A-CA0439E3840C}"/>
              </a:ext>
            </a:extLst>
          </p:cNvPr>
          <p:cNvSpPr/>
          <p:nvPr/>
        </p:nvSpPr>
        <p:spPr>
          <a:xfrm>
            <a:off x="1320274" y="4446762"/>
            <a:ext cx="1171408" cy="3429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softEdge rad="381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4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npm</a:t>
            </a:r>
            <a:r>
              <a:rPr lang="en-GB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4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init</a:t>
            </a:r>
            <a:endParaRPr lang="de-DE" sz="1400" dirty="0">
              <a:solidFill>
                <a:schemeClr val="tx1"/>
              </a:solidFill>
            </a:endParaRPr>
          </a:p>
        </p:txBody>
      </p:sp>
      <p:pic>
        <p:nvPicPr>
          <p:cNvPr id="5" name="Grafik 4" descr="Ein Bild, das Text, Screenshot, Monitor, computer enthält.&#10;&#10;Automatisch generierte Beschreibung">
            <a:extLst>
              <a:ext uri="{FF2B5EF4-FFF2-40B4-BE49-F238E27FC236}">
                <a16:creationId xmlns:a16="http://schemas.microsoft.com/office/drawing/2014/main" id="{6B95D72E-8ED3-D44F-9CCF-DB46B574D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459" y="1800945"/>
            <a:ext cx="6961471" cy="3599061"/>
          </a:xfrm>
          <a:prstGeom prst="rect">
            <a:avLst/>
          </a:prstGeom>
        </p:spPr>
      </p:pic>
      <p:sp>
        <p:nvSpPr>
          <p:cNvPr id="13" name="Verbindungsstelle 7">
            <a:extLst>
              <a:ext uri="{FF2B5EF4-FFF2-40B4-BE49-F238E27FC236}">
                <a16:creationId xmlns:a16="http://schemas.microsoft.com/office/drawing/2014/main" id="{237744C6-9CCF-CB4F-9D6F-BB37BBD5C839}"/>
              </a:ext>
            </a:extLst>
          </p:cNvPr>
          <p:cNvSpPr/>
          <p:nvPr/>
        </p:nvSpPr>
        <p:spPr>
          <a:xfrm>
            <a:off x="7109948" y="1930015"/>
            <a:ext cx="1500652" cy="238846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8" name="Verbindungsstelle 7">
            <a:extLst>
              <a:ext uri="{FF2B5EF4-FFF2-40B4-BE49-F238E27FC236}">
                <a16:creationId xmlns:a16="http://schemas.microsoft.com/office/drawing/2014/main" id="{6A1E58C7-7E5E-6844-84AA-E74C52C516C7}"/>
              </a:ext>
            </a:extLst>
          </p:cNvPr>
          <p:cNvSpPr/>
          <p:nvPr/>
        </p:nvSpPr>
        <p:spPr>
          <a:xfrm>
            <a:off x="8361946" y="4126833"/>
            <a:ext cx="481265" cy="238846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9719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02B3F4AB-4377-7C40-90E6-6C7129D5E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917" y="1878624"/>
            <a:ext cx="5711934" cy="1206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5040E-3D7B-D943-B29E-7ECC7FAFF7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774824"/>
            <a:ext cx="4479757" cy="396423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de-DE" sz="2000" dirty="0"/>
              <a:t>Hit </a:t>
            </a:r>
            <a:r>
              <a:rPr lang="de-DE" sz="2000" dirty="0" err="1"/>
              <a:t>enter</a:t>
            </a:r>
            <a:r>
              <a:rPr lang="de-DE" sz="2000" dirty="0"/>
              <a:t>, </a:t>
            </a:r>
            <a:r>
              <a:rPr lang="de-DE" sz="2000" dirty="0" err="1"/>
              <a:t>since</a:t>
            </a:r>
            <a:r>
              <a:rPr lang="de-DE" sz="2000" dirty="0"/>
              <a:t> </a:t>
            </a:r>
            <a:r>
              <a:rPr lang="de-DE" sz="2000" dirty="0" err="1"/>
              <a:t>we</a:t>
            </a:r>
            <a:r>
              <a:rPr lang="de-DE" sz="2000" dirty="0"/>
              <a:t> </a:t>
            </a:r>
            <a:r>
              <a:rPr lang="de-DE" sz="2000" dirty="0" err="1"/>
              <a:t>dont</a:t>
            </a:r>
            <a:r>
              <a:rPr lang="de-DE" sz="2000" dirty="0"/>
              <a:t> </a:t>
            </a:r>
            <a:r>
              <a:rPr lang="de-DE" sz="2000" dirty="0" err="1"/>
              <a:t>want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specify</a:t>
            </a:r>
            <a:r>
              <a:rPr lang="de-DE" sz="2000" dirty="0"/>
              <a:t> a </a:t>
            </a:r>
            <a:r>
              <a:rPr lang="de-DE" sz="2000" dirty="0" err="1"/>
              <a:t>package</a:t>
            </a:r>
            <a:r>
              <a:rPr lang="de-DE" sz="2000" dirty="0"/>
              <a:t> </a:t>
            </a:r>
            <a:r>
              <a:rPr lang="de-DE" sz="2000" dirty="0" err="1"/>
              <a:t>name</a:t>
            </a:r>
            <a:r>
              <a:rPr lang="de-DE" sz="2000" dirty="0"/>
              <a:t>.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de-DE" sz="2000" dirty="0" err="1"/>
              <a:t>Again</a:t>
            </a:r>
            <a:r>
              <a:rPr lang="de-DE" sz="2000" dirty="0"/>
              <a:t> </a:t>
            </a:r>
            <a:r>
              <a:rPr lang="de-DE" sz="2000" dirty="0" err="1"/>
              <a:t>hit</a:t>
            </a:r>
            <a:r>
              <a:rPr lang="de-DE" sz="2000" dirty="0"/>
              <a:t> </a:t>
            </a:r>
            <a:r>
              <a:rPr lang="de-DE" sz="2000" dirty="0" err="1"/>
              <a:t>enter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version</a:t>
            </a:r>
            <a:r>
              <a:rPr lang="de-DE" sz="2000" dirty="0"/>
              <a:t> </a:t>
            </a:r>
            <a:r>
              <a:rPr lang="de-DE" sz="2000" dirty="0" err="1"/>
              <a:t>properpy</a:t>
            </a:r>
            <a:r>
              <a:rPr lang="de-DE" sz="2000" dirty="0"/>
              <a:t> </a:t>
            </a:r>
            <a:r>
              <a:rPr lang="de-DE" sz="2000" dirty="0" err="1"/>
              <a:t>without</a:t>
            </a:r>
            <a:r>
              <a:rPr lang="de-DE" sz="2000" dirty="0"/>
              <a:t> </a:t>
            </a:r>
            <a:r>
              <a:rPr lang="de-DE" sz="2000" dirty="0" err="1"/>
              <a:t>typing</a:t>
            </a:r>
            <a:r>
              <a:rPr lang="de-DE" sz="2000" dirty="0"/>
              <a:t> in </a:t>
            </a:r>
            <a:r>
              <a:rPr lang="de-DE" sz="2000" dirty="0" err="1"/>
              <a:t>everything</a:t>
            </a:r>
            <a:endParaRPr lang="de-DE" sz="2000" dirty="0"/>
          </a:p>
          <a:p>
            <a:pPr marL="457200" indent="-457200">
              <a:buFont typeface="+mj-lt"/>
              <a:buAutoNum type="arabicPeriod" startAt="2"/>
            </a:pPr>
            <a:r>
              <a:rPr lang="de-DE" sz="2000" dirty="0"/>
              <a:t>Hit </a:t>
            </a:r>
            <a:r>
              <a:rPr lang="de-DE" sz="2000" dirty="0" err="1"/>
              <a:t>enter</a:t>
            </a:r>
            <a:r>
              <a:rPr lang="de-DE" sz="2000" dirty="0"/>
              <a:t> </a:t>
            </a:r>
            <a:r>
              <a:rPr lang="de-DE" sz="2000" dirty="0" err="1"/>
              <a:t>again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description</a:t>
            </a:r>
            <a:r>
              <a:rPr lang="de-DE" sz="2000" dirty="0"/>
              <a:t>.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entry</a:t>
            </a:r>
            <a:r>
              <a:rPr lang="de-DE" sz="2000" dirty="0"/>
              <a:t> </a:t>
            </a:r>
            <a:r>
              <a:rPr lang="de-DE" sz="2000" dirty="0" err="1"/>
              <a:t>point</a:t>
            </a:r>
            <a:r>
              <a:rPr lang="de-DE" sz="2000" dirty="0"/>
              <a:t> type in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de-DE" sz="2000" dirty="0"/>
              <a:t>Hit </a:t>
            </a:r>
            <a:r>
              <a:rPr lang="de-DE" sz="2000" dirty="0" err="1"/>
              <a:t>enter</a:t>
            </a:r>
            <a:r>
              <a:rPr lang="de-DE" sz="2000" dirty="0"/>
              <a:t> </a:t>
            </a:r>
            <a:r>
              <a:rPr lang="de-DE" sz="2000" dirty="0" err="1"/>
              <a:t>until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property</a:t>
            </a:r>
            <a:br>
              <a:rPr lang="de-DE" sz="2000" dirty="0"/>
            </a:br>
            <a:r>
              <a:rPr lang="de-DE" sz="2000" dirty="0" err="1"/>
              <a:t>and</a:t>
            </a:r>
            <a:r>
              <a:rPr lang="de-DE" sz="2000" dirty="0"/>
              <a:t> type in </a:t>
            </a:r>
            <a:r>
              <a:rPr lang="de-DE" sz="2000" dirty="0" err="1"/>
              <a:t>your</a:t>
            </a:r>
            <a:r>
              <a:rPr lang="de-DE" sz="2000" dirty="0"/>
              <a:t> </a:t>
            </a:r>
            <a:r>
              <a:rPr lang="de-DE" sz="2000" dirty="0" err="1"/>
              <a:t>name</a:t>
            </a:r>
            <a:endParaRPr lang="de-DE" sz="2000" dirty="0"/>
          </a:p>
          <a:p>
            <a:pPr marL="457200" indent="-457200">
              <a:buFont typeface="+mj-lt"/>
              <a:buAutoNum type="arabicPeriod" startAt="2"/>
            </a:pP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license</a:t>
            </a:r>
            <a:r>
              <a:rPr lang="de-DE" sz="2000" dirty="0"/>
              <a:t> type in  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de-DE" sz="2000" dirty="0"/>
              <a:t>Hit </a:t>
            </a:r>
            <a:r>
              <a:rPr lang="de-DE" sz="2000" dirty="0" err="1"/>
              <a:t>enter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confirm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</a:p>
          <a:p>
            <a:pPr marL="0" indent="0">
              <a:buNone/>
            </a:pPr>
            <a:endParaRPr lang="de-DE" sz="2000" dirty="0"/>
          </a:p>
          <a:p>
            <a:pPr marL="457200" indent="-457200">
              <a:buFont typeface="+mj-lt"/>
              <a:buAutoNum type="arabicPeriod"/>
            </a:pPr>
            <a:endParaRPr lang="de-DE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1181C-CFD9-634B-B26A-389D85ADB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B7E6476-E9C8-8D4F-A3F8-953B4650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8293767" cy="1325563"/>
          </a:xfrm>
        </p:spPr>
        <p:txBody>
          <a:bodyPr>
            <a:normAutofit/>
          </a:bodyPr>
          <a:lstStyle/>
          <a:p>
            <a:r>
              <a:rPr lang="de-DE" sz="3000" dirty="0"/>
              <a:t>Access </a:t>
            </a:r>
            <a:r>
              <a:rPr lang="de-DE" sz="3000" dirty="0" err="1"/>
              <a:t>public</a:t>
            </a:r>
            <a:r>
              <a:rPr lang="de-DE" sz="3000" dirty="0"/>
              <a:t> Google </a:t>
            </a:r>
            <a:r>
              <a:rPr lang="de-DE" sz="3000" dirty="0" err="1"/>
              <a:t>Calendar</a:t>
            </a:r>
            <a:r>
              <a:rPr lang="de-DE" sz="3000" dirty="0"/>
              <a:t> : Project Setup</a:t>
            </a: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75FA5D44-C783-D142-8E3A-CA0439E3840C}"/>
              </a:ext>
            </a:extLst>
          </p:cNvPr>
          <p:cNvSpPr/>
          <p:nvPr/>
        </p:nvSpPr>
        <p:spPr>
          <a:xfrm>
            <a:off x="4146550" y="3847071"/>
            <a:ext cx="954839" cy="3429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softEdge rad="381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4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main.js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3" name="Verbindungsstelle 7">
            <a:extLst>
              <a:ext uri="{FF2B5EF4-FFF2-40B4-BE49-F238E27FC236}">
                <a16:creationId xmlns:a16="http://schemas.microsoft.com/office/drawing/2014/main" id="{237744C6-9CCF-CB4F-9D6F-BB37BBD5C839}"/>
              </a:ext>
            </a:extLst>
          </p:cNvPr>
          <p:cNvSpPr/>
          <p:nvPr/>
        </p:nvSpPr>
        <p:spPr>
          <a:xfrm>
            <a:off x="6958095" y="2466474"/>
            <a:ext cx="537579" cy="170573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AC84E7E4-282C-504A-82D7-CF21547E0470}"/>
              </a:ext>
            </a:extLst>
          </p:cNvPr>
          <p:cNvSpPr/>
          <p:nvPr/>
        </p:nvSpPr>
        <p:spPr>
          <a:xfrm>
            <a:off x="4234758" y="4217034"/>
            <a:ext cx="866631" cy="3429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softEdge rad="381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author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2D3145BD-46D6-B748-9316-B0CC62824219}"/>
              </a:ext>
            </a:extLst>
          </p:cNvPr>
          <p:cNvSpPr/>
          <p:nvPr/>
        </p:nvSpPr>
        <p:spPr>
          <a:xfrm>
            <a:off x="3316347" y="4887637"/>
            <a:ext cx="557821" cy="3429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softEdge rad="381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MIT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436A786B-876B-0440-BB96-35D99B152A45}"/>
              </a:ext>
            </a:extLst>
          </p:cNvPr>
          <p:cNvSpPr/>
          <p:nvPr/>
        </p:nvSpPr>
        <p:spPr>
          <a:xfrm>
            <a:off x="4146550" y="5281664"/>
            <a:ext cx="509671" cy="3429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softEdge rad="381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yes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7" name="Verbindungsstelle 7">
            <a:extLst>
              <a:ext uri="{FF2B5EF4-FFF2-40B4-BE49-F238E27FC236}">
                <a16:creationId xmlns:a16="http://schemas.microsoft.com/office/drawing/2014/main" id="{70BAFF72-12FB-E249-9ED1-BD1BABCDD1CD}"/>
              </a:ext>
            </a:extLst>
          </p:cNvPr>
          <p:cNvSpPr/>
          <p:nvPr/>
        </p:nvSpPr>
        <p:spPr>
          <a:xfrm>
            <a:off x="5810917" y="2815389"/>
            <a:ext cx="1147178" cy="458594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2101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790FF0A0-ADFD-1247-8E2C-E9A4FA2D0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395" y="1782845"/>
            <a:ext cx="6225959" cy="293518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5040E-3D7B-D943-B29E-7ECC7FAFF7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774824"/>
            <a:ext cx="4479757" cy="39642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/>
              <a:t>Next </a:t>
            </a:r>
            <a:r>
              <a:rPr lang="de-DE" sz="2000" dirty="0" err="1"/>
              <a:t>we</a:t>
            </a:r>
            <a:r>
              <a:rPr lang="de-DE" sz="2000" dirty="0"/>
              <a:t> </a:t>
            </a:r>
            <a:r>
              <a:rPr lang="de-DE" sz="2000" dirty="0" err="1"/>
              <a:t>need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install</a:t>
            </a:r>
            <a:r>
              <a:rPr lang="de-DE" sz="2000" dirty="0"/>
              <a:t> </a:t>
            </a:r>
            <a:r>
              <a:rPr lang="de-DE" sz="2000" dirty="0" err="1"/>
              <a:t>our</a:t>
            </a:r>
            <a:r>
              <a:rPr lang="de-DE" sz="2000" dirty="0"/>
              <a:t> </a:t>
            </a:r>
            <a:r>
              <a:rPr lang="de-DE" sz="2000" dirty="0" err="1"/>
              <a:t>required</a:t>
            </a:r>
            <a:r>
              <a:rPr lang="de-DE" sz="2000" dirty="0"/>
              <a:t> </a:t>
            </a:r>
            <a:r>
              <a:rPr lang="de-DE" sz="2000" dirty="0" err="1"/>
              <a:t>packages</a:t>
            </a:r>
            <a:r>
              <a:rPr lang="de-DE" sz="2000" dirty="0"/>
              <a:t>.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de-DE" sz="2000" dirty="0"/>
              <a:t>First </a:t>
            </a:r>
            <a:r>
              <a:rPr lang="de-DE" sz="2000" dirty="0" err="1"/>
              <a:t>run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command</a:t>
            </a:r>
            <a:br>
              <a:rPr lang="de-DE" sz="2000" dirty="0"/>
            </a:br>
            <a:br>
              <a:rPr lang="de-DE" sz="2000" dirty="0"/>
            </a:b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install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public</a:t>
            </a:r>
            <a:r>
              <a:rPr lang="de-DE" sz="2000" dirty="0"/>
              <a:t>-google-</a:t>
            </a:r>
            <a:r>
              <a:rPr lang="de-DE" sz="2000" dirty="0" err="1"/>
              <a:t>calendar</a:t>
            </a:r>
            <a:r>
              <a:rPr lang="de-DE" sz="2000" dirty="0"/>
              <a:t> API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de-DE" sz="2000" dirty="0"/>
              <a:t>Next </a:t>
            </a:r>
            <a:r>
              <a:rPr lang="de-DE" sz="2000" dirty="0" err="1"/>
              <a:t>run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command</a:t>
            </a:r>
            <a:br>
              <a:rPr lang="de-DE" sz="2000" dirty="0"/>
            </a:b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install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Node.js</a:t>
            </a:r>
            <a:r>
              <a:rPr lang="de-DE" sz="2000" dirty="0"/>
              <a:t> </a:t>
            </a:r>
            <a:r>
              <a:rPr lang="de-DE" sz="2000" dirty="0" err="1"/>
              <a:t>dependecies</a:t>
            </a: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br>
              <a:rPr lang="de-DE" sz="2000" dirty="0"/>
            </a:br>
            <a:endParaRPr lang="de-DE" sz="2000" dirty="0"/>
          </a:p>
          <a:p>
            <a:pPr marL="457200" indent="-457200">
              <a:buFont typeface="+mj-lt"/>
              <a:buAutoNum type="arabicPeriod"/>
            </a:pPr>
            <a:endParaRPr lang="de-DE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1181C-CFD9-634B-B26A-389D85ADB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B7E6476-E9C8-8D4F-A3F8-953B4650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8293767" cy="1325563"/>
          </a:xfrm>
        </p:spPr>
        <p:txBody>
          <a:bodyPr>
            <a:normAutofit/>
          </a:bodyPr>
          <a:lstStyle/>
          <a:p>
            <a:r>
              <a:rPr lang="de-DE" sz="3000" dirty="0"/>
              <a:t>Access </a:t>
            </a:r>
            <a:r>
              <a:rPr lang="de-DE" sz="3000" dirty="0" err="1"/>
              <a:t>public</a:t>
            </a:r>
            <a:r>
              <a:rPr lang="de-DE" sz="3000" dirty="0"/>
              <a:t> Google </a:t>
            </a:r>
            <a:r>
              <a:rPr lang="de-DE" sz="3000" dirty="0" err="1"/>
              <a:t>Calendar</a:t>
            </a:r>
            <a:r>
              <a:rPr lang="de-DE" sz="3000" dirty="0"/>
              <a:t> : </a:t>
            </a:r>
            <a:r>
              <a:rPr lang="de-DE" sz="3000" dirty="0" err="1"/>
              <a:t>Install</a:t>
            </a:r>
            <a:r>
              <a:rPr lang="de-DE" sz="3000" dirty="0"/>
              <a:t> </a:t>
            </a:r>
            <a:r>
              <a:rPr lang="de-DE" sz="3000" dirty="0" err="1"/>
              <a:t>required</a:t>
            </a:r>
            <a:r>
              <a:rPr lang="de-DE" sz="3000" dirty="0"/>
              <a:t> </a:t>
            </a:r>
            <a:r>
              <a:rPr lang="de-DE" sz="3000" dirty="0" err="1"/>
              <a:t>packages</a:t>
            </a:r>
            <a:endParaRPr lang="de-DE" sz="3000" dirty="0"/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47FD0FCA-7AF8-6041-80C9-18BB252AC0FD}"/>
              </a:ext>
            </a:extLst>
          </p:cNvPr>
          <p:cNvSpPr/>
          <p:nvPr/>
        </p:nvSpPr>
        <p:spPr>
          <a:xfrm>
            <a:off x="3816538" y="3673908"/>
            <a:ext cx="1484230" cy="3429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softEdge rad="381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4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npm</a:t>
            </a:r>
            <a:r>
              <a:rPr lang="en-GB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install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3D36D21B-AAE6-F44C-B3CB-AC08434C460A}"/>
              </a:ext>
            </a:extLst>
          </p:cNvPr>
          <p:cNvSpPr/>
          <p:nvPr/>
        </p:nvSpPr>
        <p:spPr>
          <a:xfrm>
            <a:off x="1347081" y="2731997"/>
            <a:ext cx="3834518" cy="3429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softEdge rad="381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npm</a:t>
            </a:r>
            <a:r>
              <a:rPr lang="de-DE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de-DE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install</a:t>
            </a:r>
            <a:r>
              <a:rPr lang="de-DE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de-DE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de-DE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-google-</a:t>
            </a:r>
            <a:r>
              <a:rPr lang="de-DE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calendar</a:t>
            </a:r>
            <a:endParaRPr lang="de-DE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Verbindungsstelle 7">
            <a:extLst>
              <a:ext uri="{FF2B5EF4-FFF2-40B4-BE49-F238E27FC236}">
                <a16:creationId xmlns:a16="http://schemas.microsoft.com/office/drawing/2014/main" id="{17607ABE-25FF-344E-B10D-E5F2E41C367E}"/>
              </a:ext>
            </a:extLst>
          </p:cNvPr>
          <p:cNvSpPr/>
          <p:nvPr/>
        </p:nvSpPr>
        <p:spPr>
          <a:xfrm>
            <a:off x="7456250" y="4005974"/>
            <a:ext cx="789392" cy="165299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1" name="Verbindungsstelle 7">
            <a:extLst>
              <a:ext uri="{FF2B5EF4-FFF2-40B4-BE49-F238E27FC236}">
                <a16:creationId xmlns:a16="http://schemas.microsoft.com/office/drawing/2014/main" id="{2F4ACB4A-FE09-F241-9744-867EE2F0F0B6}"/>
              </a:ext>
            </a:extLst>
          </p:cNvPr>
          <p:cNvSpPr/>
          <p:nvPr/>
        </p:nvSpPr>
        <p:spPr>
          <a:xfrm>
            <a:off x="7456250" y="1968301"/>
            <a:ext cx="1677072" cy="165299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349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5040E-3D7B-D943-B29E-7ECC7FAFF7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774824"/>
            <a:ext cx="2839719" cy="3964239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 startAt="11"/>
            </a:pPr>
            <a:r>
              <a:rPr lang="de-DE" sz="2000" dirty="0"/>
              <a:t>Create a </a:t>
            </a:r>
            <a:r>
              <a:rPr lang="de-DE" sz="2000" dirty="0" err="1"/>
              <a:t>new</a:t>
            </a:r>
            <a:r>
              <a:rPr lang="de-DE" sz="2000" dirty="0"/>
              <a:t> </a:t>
            </a:r>
            <a:r>
              <a:rPr lang="de-DE" sz="2000" dirty="0" err="1"/>
              <a:t>file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name</a:t>
            </a:r>
            <a:r>
              <a:rPr lang="de-DE" sz="2000" dirty="0"/>
              <a:t> </a:t>
            </a:r>
            <a:r>
              <a:rPr lang="de-DE" sz="2000" dirty="0" err="1"/>
              <a:t>it</a:t>
            </a:r>
            <a:r>
              <a:rPr lang="de-DE" sz="2000" dirty="0"/>
              <a:t> „</a:t>
            </a:r>
            <a:r>
              <a:rPr lang="de-DE" sz="2000" dirty="0" err="1"/>
              <a:t>main.js</a:t>
            </a:r>
            <a:r>
              <a:rPr lang="de-DE" sz="2000" dirty="0"/>
              <a:t>“</a:t>
            </a:r>
          </a:p>
          <a:p>
            <a:pPr marL="457200" indent="-457200">
              <a:buFont typeface="+mj-lt"/>
              <a:buAutoNum type="arabicPeriod" startAt="11"/>
            </a:pPr>
            <a:r>
              <a:rPr lang="de-DE" sz="2000" dirty="0" err="1"/>
              <a:t>Copy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example</a:t>
            </a:r>
            <a:r>
              <a:rPr lang="de-DE" sz="2000" dirty="0"/>
              <a:t> </a:t>
            </a:r>
            <a:r>
              <a:rPr lang="de-DE" sz="2000" dirty="0" err="1"/>
              <a:t>code</a:t>
            </a:r>
            <a:r>
              <a:rPr lang="de-DE" sz="2000" dirty="0"/>
              <a:t> on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right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paste</a:t>
            </a:r>
            <a:r>
              <a:rPr lang="de-DE" sz="2000" dirty="0"/>
              <a:t> </a:t>
            </a:r>
            <a:r>
              <a:rPr lang="de-DE" sz="2000" dirty="0" err="1"/>
              <a:t>it</a:t>
            </a:r>
            <a:r>
              <a:rPr lang="de-DE" sz="2000" dirty="0"/>
              <a:t> in </a:t>
            </a:r>
            <a:r>
              <a:rPr lang="de-DE" sz="2000" dirty="0" err="1"/>
              <a:t>your</a:t>
            </a:r>
            <a:r>
              <a:rPr lang="de-DE" sz="2000" dirty="0"/>
              <a:t> „</a:t>
            </a:r>
            <a:r>
              <a:rPr lang="de-DE" sz="2000" dirty="0" err="1"/>
              <a:t>main.js</a:t>
            </a:r>
            <a:r>
              <a:rPr lang="de-DE" sz="2000" dirty="0"/>
              <a:t>“ </a:t>
            </a:r>
            <a:r>
              <a:rPr lang="de-DE" sz="2000" dirty="0" err="1"/>
              <a:t>file</a:t>
            </a:r>
            <a:endParaRPr lang="de-DE" sz="2000" dirty="0"/>
          </a:p>
          <a:p>
            <a:pPr marL="457200" indent="-457200">
              <a:buFont typeface="+mj-lt"/>
              <a:buAutoNum type="arabicPeriod" startAt="11"/>
            </a:pPr>
            <a:r>
              <a:rPr lang="de-DE" sz="2000" dirty="0" err="1"/>
              <a:t>Get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calendar</a:t>
            </a:r>
            <a:r>
              <a:rPr lang="de-DE" sz="2000" dirty="0"/>
              <a:t> ID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your</a:t>
            </a:r>
            <a:r>
              <a:rPr lang="de-DE" sz="2000" dirty="0"/>
              <a:t> </a:t>
            </a:r>
            <a:r>
              <a:rPr lang="de-DE" sz="2000" dirty="0" err="1"/>
              <a:t>public</a:t>
            </a:r>
            <a:r>
              <a:rPr lang="de-DE" sz="2000" dirty="0"/>
              <a:t> </a:t>
            </a:r>
            <a:r>
              <a:rPr lang="de-DE" sz="2000" dirty="0" err="1"/>
              <a:t>calender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paste</a:t>
            </a:r>
            <a:r>
              <a:rPr lang="de-DE" sz="2000" dirty="0"/>
              <a:t> </a:t>
            </a:r>
            <a:r>
              <a:rPr lang="de-DE" sz="2000" dirty="0" err="1"/>
              <a:t>it</a:t>
            </a:r>
            <a:r>
              <a:rPr lang="de-DE" sz="2000" dirty="0"/>
              <a:t> </a:t>
            </a:r>
            <a:r>
              <a:rPr lang="de-DE" sz="2000" dirty="0" err="1"/>
              <a:t>as</a:t>
            </a:r>
            <a:r>
              <a:rPr lang="de-DE" sz="2000" dirty="0"/>
              <a:t> </a:t>
            </a:r>
            <a:r>
              <a:rPr lang="de-DE" sz="2000" dirty="0" err="1"/>
              <a:t>value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endParaRPr lang="de-DE" sz="2000" dirty="0"/>
          </a:p>
          <a:p>
            <a:pPr marL="0" indent="0">
              <a:buNone/>
            </a:pPr>
            <a:r>
              <a:rPr lang="de-DE" sz="1500" dirty="0"/>
              <a:t>Note: </a:t>
            </a:r>
            <a:r>
              <a:rPr lang="de-DE" sz="1500" dirty="0" err="1"/>
              <a:t>You</a:t>
            </a:r>
            <a:r>
              <a:rPr lang="de-DE" sz="1500" dirty="0"/>
              <a:t> </a:t>
            </a:r>
            <a:r>
              <a:rPr lang="de-DE" sz="1500" dirty="0" err="1"/>
              <a:t>can</a:t>
            </a:r>
            <a:r>
              <a:rPr lang="de-DE" sz="1500" dirty="0"/>
              <a:t> </a:t>
            </a:r>
            <a:r>
              <a:rPr lang="de-DE" sz="1500" dirty="0" err="1"/>
              <a:t>get</a:t>
            </a:r>
            <a:r>
              <a:rPr lang="de-DE" sz="1500" dirty="0"/>
              <a:t> </a:t>
            </a:r>
            <a:r>
              <a:rPr lang="de-DE" sz="1500" dirty="0" err="1"/>
              <a:t>the</a:t>
            </a:r>
            <a:r>
              <a:rPr lang="de-DE" sz="1500" dirty="0"/>
              <a:t> </a:t>
            </a:r>
            <a:r>
              <a:rPr lang="de-DE" sz="1500" dirty="0" err="1"/>
              <a:t>calendar</a:t>
            </a:r>
            <a:r>
              <a:rPr lang="de-DE" sz="1500" dirty="0"/>
              <a:t> ID </a:t>
            </a:r>
            <a:r>
              <a:rPr lang="de-DE" sz="1500" dirty="0" err="1"/>
              <a:t>from</a:t>
            </a:r>
            <a:r>
              <a:rPr lang="de-DE" sz="1500" dirty="0"/>
              <a:t> </a:t>
            </a:r>
            <a:r>
              <a:rPr lang="de-DE" sz="1500" dirty="0" err="1"/>
              <a:t>the</a:t>
            </a:r>
            <a:r>
              <a:rPr lang="de-DE" sz="1500" dirty="0"/>
              <a:t> URL </a:t>
            </a:r>
            <a:r>
              <a:rPr lang="de-DE" sz="1500" dirty="0" err="1"/>
              <a:t>of</a:t>
            </a:r>
            <a:r>
              <a:rPr lang="de-DE" sz="1500" dirty="0"/>
              <a:t> </a:t>
            </a:r>
            <a:r>
              <a:rPr lang="de-DE" sz="1500" dirty="0" err="1"/>
              <a:t>the</a:t>
            </a:r>
            <a:r>
              <a:rPr lang="de-DE" sz="1500" dirty="0"/>
              <a:t> </a:t>
            </a:r>
            <a:r>
              <a:rPr lang="de-DE" sz="1500" dirty="0" err="1"/>
              <a:t>public</a:t>
            </a:r>
            <a:r>
              <a:rPr lang="de-DE" sz="1500" dirty="0"/>
              <a:t> </a:t>
            </a:r>
            <a:r>
              <a:rPr lang="de-DE" sz="1500" dirty="0" err="1"/>
              <a:t>calendar</a:t>
            </a:r>
            <a:r>
              <a:rPr lang="de-DE" sz="1500" dirty="0"/>
              <a:t> </a:t>
            </a:r>
          </a:p>
          <a:p>
            <a:pPr marL="0" indent="0">
              <a:buNone/>
            </a:pPr>
            <a:r>
              <a:rPr lang="de-DE" sz="2000" dirty="0" err="1"/>
              <a:t>Your</a:t>
            </a:r>
            <a:r>
              <a:rPr lang="de-DE" sz="2000" dirty="0"/>
              <a:t> </a:t>
            </a:r>
            <a:r>
              <a:rPr lang="de-DE" sz="2000" dirty="0" err="1"/>
              <a:t>main.js</a:t>
            </a:r>
            <a:r>
              <a:rPr lang="de-DE" sz="2000" dirty="0"/>
              <a:t> </a:t>
            </a:r>
            <a:r>
              <a:rPr lang="de-DE" sz="2000" dirty="0" err="1"/>
              <a:t>file</a:t>
            </a:r>
            <a:r>
              <a:rPr lang="de-DE" sz="2000" dirty="0"/>
              <a:t> </a:t>
            </a:r>
            <a:r>
              <a:rPr lang="de-DE" sz="2000" dirty="0" err="1"/>
              <a:t>should</a:t>
            </a:r>
            <a:r>
              <a:rPr lang="de-DE" sz="2000" dirty="0"/>
              <a:t> </a:t>
            </a:r>
            <a:r>
              <a:rPr lang="de-DE" sz="2000" dirty="0" err="1"/>
              <a:t>look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main.js</a:t>
            </a:r>
            <a:r>
              <a:rPr lang="de-DE" sz="2000" dirty="0"/>
              <a:t> </a:t>
            </a:r>
            <a:r>
              <a:rPr lang="de-DE" sz="2000" dirty="0" err="1"/>
              <a:t>file</a:t>
            </a:r>
            <a:r>
              <a:rPr lang="de-DE" sz="2000" dirty="0"/>
              <a:t> on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right</a:t>
            </a:r>
            <a:endParaRPr lang="de-DE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1181C-CFD9-634B-B26A-389D85ADB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B7E6476-E9C8-8D4F-A3F8-953B4650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8293767" cy="1325563"/>
          </a:xfrm>
        </p:spPr>
        <p:txBody>
          <a:bodyPr>
            <a:normAutofit/>
          </a:bodyPr>
          <a:lstStyle/>
          <a:p>
            <a:r>
              <a:rPr lang="de-DE" sz="3000" dirty="0"/>
              <a:t>Access </a:t>
            </a:r>
            <a:r>
              <a:rPr lang="de-DE" sz="3000" dirty="0" err="1"/>
              <a:t>public</a:t>
            </a:r>
            <a:r>
              <a:rPr lang="de-DE" sz="3000" dirty="0"/>
              <a:t> Google </a:t>
            </a:r>
            <a:r>
              <a:rPr lang="de-DE" sz="3000" dirty="0" err="1"/>
              <a:t>Calendar</a:t>
            </a:r>
            <a:r>
              <a:rPr lang="de-DE" sz="3000" dirty="0"/>
              <a:t> : Create </a:t>
            </a:r>
            <a:r>
              <a:rPr lang="de-DE" sz="3000" dirty="0" err="1"/>
              <a:t>main.js</a:t>
            </a:r>
            <a:r>
              <a:rPr lang="de-DE" sz="3000" dirty="0"/>
              <a:t>, </a:t>
            </a:r>
            <a:r>
              <a:rPr lang="de-DE" sz="3000" dirty="0" err="1"/>
              <a:t>paste</a:t>
            </a:r>
            <a:r>
              <a:rPr lang="de-DE" sz="3000" dirty="0"/>
              <a:t> </a:t>
            </a:r>
            <a:r>
              <a:rPr lang="de-DE" sz="3000" dirty="0" err="1"/>
              <a:t>code</a:t>
            </a:r>
            <a:r>
              <a:rPr lang="de-DE" sz="3000" dirty="0"/>
              <a:t> </a:t>
            </a:r>
            <a:r>
              <a:rPr lang="de-DE" sz="3000" dirty="0" err="1"/>
              <a:t>and</a:t>
            </a:r>
            <a:r>
              <a:rPr lang="de-DE" sz="3000" dirty="0"/>
              <a:t> </a:t>
            </a:r>
            <a:r>
              <a:rPr lang="de-DE" sz="3000" dirty="0" err="1"/>
              <a:t>insert</a:t>
            </a:r>
            <a:r>
              <a:rPr lang="de-DE" sz="3000" dirty="0"/>
              <a:t> </a:t>
            </a:r>
            <a:r>
              <a:rPr lang="de-DE" sz="3000" dirty="0" err="1"/>
              <a:t>calendar</a:t>
            </a:r>
            <a:r>
              <a:rPr lang="de-DE" sz="3000" dirty="0"/>
              <a:t> ID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EAAB3CB3-3DBA-944E-AB3B-8E4CA1AD32FE}"/>
              </a:ext>
            </a:extLst>
          </p:cNvPr>
          <p:cNvSpPr txBox="1"/>
          <p:nvPr/>
        </p:nvSpPr>
        <p:spPr>
          <a:xfrm>
            <a:off x="3767958" y="6291200"/>
            <a:ext cx="6169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Link 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orginal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repo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https://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github.com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/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Espesen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/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public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-google-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calendar</a:t>
            </a:r>
            <a:endParaRPr lang="de-DE" sz="1000" dirty="0">
              <a:solidFill>
                <a:srgbClr val="0070C0"/>
              </a:solidFill>
            </a:endParaRPr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7A217685-3ADA-F948-BE57-96907C131B69}"/>
              </a:ext>
            </a:extLst>
          </p:cNvPr>
          <p:cNvSpPr/>
          <p:nvPr/>
        </p:nvSpPr>
        <p:spPr>
          <a:xfrm>
            <a:off x="4450080" y="1662109"/>
            <a:ext cx="6401268" cy="19362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softEdge rad="381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de-DE" sz="1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Example</a:t>
            </a:r>
            <a:r>
              <a:rPr lang="de-DE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Code:</a:t>
            </a:r>
          </a:p>
          <a:p>
            <a:r>
              <a:rPr lang="de-DE" sz="1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</a:t>
            </a:r>
            <a:r>
              <a:rPr lang="de-DE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de-DE" sz="1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PublicGoogleCalendar</a:t>
            </a:r>
            <a:r>
              <a:rPr lang="de-DE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de-DE" sz="1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require</a:t>
            </a:r>
            <a:r>
              <a:rPr lang="de-DE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('</a:t>
            </a:r>
            <a:r>
              <a:rPr lang="de-DE" sz="1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de-DE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-google-</a:t>
            </a:r>
            <a:r>
              <a:rPr lang="de-DE" sz="1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calendar</a:t>
            </a:r>
            <a:r>
              <a:rPr lang="de-DE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</a:t>
            </a:r>
          </a:p>
          <a:p>
            <a:br>
              <a:rPr lang="de-DE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de-DE" sz="1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const</a:t>
            </a:r>
            <a:r>
              <a:rPr lang="de-DE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de-DE" sz="1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mycalendarID</a:t>
            </a:r>
            <a:r>
              <a:rPr lang="de-DE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'</a:t>
            </a:r>
            <a:r>
              <a:rPr lang="de-DE" sz="1000" dirty="0" err="1">
                <a:highlight>
                  <a:srgbClr val="FCD1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paste</a:t>
            </a:r>
            <a:r>
              <a:rPr lang="de-DE" sz="1000" dirty="0">
                <a:highlight>
                  <a:srgbClr val="FCD1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de-DE" sz="1000" dirty="0" err="1">
                <a:highlight>
                  <a:srgbClr val="FCD1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your</a:t>
            </a:r>
            <a:r>
              <a:rPr lang="de-DE" sz="1000" dirty="0">
                <a:highlight>
                  <a:srgbClr val="FCD1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de-DE" sz="1000" dirty="0" err="1">
                <a:highlight>
                  <a:srgbClr val="FCD1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calID</a:t>
            </a:r>
            <a:r>
              <a:rPr lang="de-DE" sz="1000" dirty="0">
                <a:highlight>
                  <a:srgbClr val="FCD1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de-DE" sz="1000" dirty="0" err="1">
                <a:highlight>
                  <a:srgbClr val="FCD1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here</a:t>
            </a:r>
            <a:r>
              <a:rPr lang="de-DE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‘</a:t>
            </a:r>
          </a:p>
          <a:p>
            <a:endParaRPr lang="de-DE" sz="1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de-DE" sz="1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publicGoogleCalendar</a:t>
            </a:r>
            <a:r>
              <a:rPr lang="de-DE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de-DE" sz="1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</a:t>
            </a:r>
            <a:r>
              <a:rPr lang="de-DE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de-DE" sz="1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PublicGoogleCalendar</a:t>
            </a:r>
            <a:r>
              <a:rPr lang="de-DE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({ </a:t>
            </a:r>
            <a:r>
              <a:rPr lang="de-DE" sz="1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calendarId</a:t>
            </a:r>
            <a:r>
              <a:rPr lang="de-DE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de-DE" sz="1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mycalendarID</a:t>
            </a:r>
            <a:r>
              <a:rPr lang="de-DE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});</a:t>
            </a:r>
          </a:p>
          <a:p>
            <a:endParaRPr lang="de-DE" sz="1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de-DE" sz="1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publicGoogleCalendar.getEvents</a:t>
            </a:r>
            <a:r>
              <a:rPr lang="de-DE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de-DE" sz="1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</a:t>
            </a:r>
            <a:r>
              <a:rPr lang="de-DE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de-DE" sz="1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</a:t>
            </a:r>
            <a:r>
              <a:rPr lang="de-DE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de-DE" sz="1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events</a:t>
            </a:r>
            <a:r>
              <a:rPr lang="de-DE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de-DE" sz="1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de-DE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de-DE" sz="1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</a:t>
            </a:r>
            <a:r>
              <a:rPr lang="de-DE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 </a:t>
            </a:r>
            <a:r>
              <a:rPr lang="de-DE" sz="1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de-DE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de-DE" sz="1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console.log</a:t>
            </a:r>
            <a:r>
              <a:rPr lang="de-DE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de-DE" sz="1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err.message</a:t>
            </a:r>
            <a:r>
              <a:rPr lang="de-DE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}</a:t>
            </a:r>
          </a:p>
          <a:p>
            <a:r>
              <a:rPr lang="de-DE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de-DE" sz="1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events</a:t>
            </a:r>
            <a:r>
              <a:rPr lang="de-DE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de-DE" sz="1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</a:t>
            </a:r>
            <a:r>
              <a:rPr lang="de-DE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de-DE" sz="1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now</a:t>
            </a:r>
            <a:r>
              <a:rPr lang="de-DE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de-DE" sz="1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array</a:t>
            </a:r>
            <a:r>
              <a:rPr lang="de-DE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de-DE" sz="1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of</a:t>
            </a:r>
            <a:r>
              <a:rPr lang="de-DE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all </a:t>
            </a:r>
            <a:r>
              <a:rPr lang="de-DE" sz="1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calendar</a:t>
            </a:r>
            <a:r>
              <a:rPr lang="de-DE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de-DE" sz="1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events</a:t>
            </a:r>
            <a:r>
              <a:rPr lang="de-DE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Log all </a:t>
            </a:r>
            <a:r>
              <a:rPr lang="de-DE" sz="1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events</a:t>
            </a:r>
            <a:endParaRPr lang="de-DE" sz="1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de-DE" sz="1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console.log</a:t>
            </a:r>
            <a:r>
              <a:rPr lang="de-DE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de-DE" sz="1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events</a:t>
            </a:r>
            <a:r>
              <a:rPr lang="de-DE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de-DE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});</a:t>
            </a:r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52A916CC-7253-6C4A-9A3E-6B867A5994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080" y="3700011"/>
            <a:ext cx="6401268" cy="1977226"/>
          </a:xfrm>
          <a:prstGeom prst="rect">
            <a:avLst/>
          </a:prstGeom>
        </p:spPr>
      </p:pic>
      <p:sp>
        <p:nvSpPr>
          <p:cNvPr id="22" name="Rectangle 12">
            <a:extLst>
              <a:ext uri="{FF2B5EF4-FFF2-40B4-BE49-F238E27FC236}">
                <a16:creationId xmlns:a16="http://schemas.microsoft.com/office/drawing/2014/main" id="{8C5896A2-BF30-5347-9687-E06639F7FF7C}"/>
              </a:ext>
            </a:extLst>
          </p:cNvPr>
          <p:cNvSpPr/>
          <p:nvPr/>
        </p:nvSpPr>
        <p:spPr>
          <a:xfrm>
            <a:off x="1665370" y="4113883"/>
            <a:ext cx="1484230" cy="3429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softEdge rad="381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40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mycalendarID</a:t>
            </a:r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FB2784DF-F277-9945-806E-6DD78E405D09}"/>
              </a:ext>
            </a:extLst>
          </p:cNvPr>
          <p:cNvCxnSpPr>
            <a:cxnSpLocks/>
          </p:cNvCxnSpPr>
          <p:nvPr/>
        </p:nvCxnSpPr>
        <p:spPr>
          <a:xfrm flipV="1">
            <a:off x="3322320" y="4999877"/>
            <a:ext cx="1075558" cy="141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731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40C21B-E9B8-E241-9189-2A872502E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de-DE" dirty="0"/>
              <a:t>IBM Cloud Account </a:t>
            </a:r>
            <a:r>
              <a:rPr lang="de-DE" dirty="0" err="1"/>
              <a:t>Preferecnes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1249E1-25AD-1844-A008-A68156722D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774824"/>
            <a:ext cx="10515600" cy="362716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sz="2200" dirty="0" err="1"/>
              <a:t>Sign</a:t>
            </a:r>
            <a:r>
              <a:rPr lang="de-DE" sz="2200" dirty="0"/>
              <a:t> </a:t>
            </a:r>
            <a:r>
              <a:rPr lang="de-DE" sz="2200" dirty="0" err="1"/>
              <a:t>up</a:t>
            </a:r>
            <a:r>
              <a:rPr lang="de-DE" sz="2200" dirty="0"/>
              <a:t> </a:t>
            </a:r>
            <a:r>
              <a:rPr lang="de-DE" sz="2200" dirty="0" err="1"/>
              <a:t>for</a:t>
            </a:r>
            <a:r>
              <a:rPr lang="de-DE" sz="2200" dirty="0"/>
              <a:t> IBM Cloud </a:t>
            </a:r>
            <a:r>
              <a:rPr lang="de-DE" sz="2200" dirty="0" err="1"/>
              <a:t>if</a:t>
            </a:r>
            <a:r>
              <a:rPr lang="de-DE" sz="2200" dirty="0"/>
              <a:t> </a:t>
            </a:r>
            <a:r>
              <a:rPr lang="de-DE" sz="2200" dirty="0" err="1"/>
              <a:t>you</a:t>
            </a:r>
            <a:r>
              <a:rPr lang="de-DE" sz="2200" dirty="0"/>
              <a:t> </a:t>
            </a:r>
            <a:r>
              <a:rPr lang="de-DE" sz="2200" dirty="0" err="1"/>
              <a:t>don't</a:t>
            </a:r>
            <a:r>
              <a:rPr lang="de-DE" sz="2200" dirty="0"/>
              <a:t> </a:t>
            </a:r>
            <a:r>
              <a:rPr lang="de-DE" sz="2200" dirty="0" err="1"/>
              <a:t>have</a:t>
            </a:r>
            <a:r>
              <a:rPr lang="de-DE" sz="2200" dirty="0"/>
              <a:t> an IBM Cloud </a:t>
            </a:r>
            <a:r>
              <a:rPr lang="de-DE" sz="2200" dirty="0" err="1"/>
              <a:t>account</a:t>
            </a:r>
            <a:r>
              <a:rPr lang="de-DE" sz="2200" dirty="0"/>
              <a:t> </a:t>
            </a:r>
            <a:r>
              <a:rPr lang="de-DE" sz="2200" dirty="0" err="1"/>
              <a:t>yet</a:t>
            </a:r>
            <a:r>
              <a:rPr lang="de-DE" sz="2200" dirty="0"/>
              <a:t> (</a:t>
            </a:r>
            <a:r>
              <a:rPr lang="de-DE" sz="22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https://cloud.ibm.com/registration</a:t>
            </a:r>
            <a:r>
              <a:rPr lang="de-DE" sz="2200" dirty="0"/>
              <a:t>).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200" dirty="0"/>
              <a:t>First, a Cloud </a:t>
            </a:r>
            <a:r>
              <a:rPr lang="de-DE" sz="2200" dirty="0" err="1"/>
              <a:t>Foundry</a:t>
            </a:r>
            <a:r>
              <a:rPr lang="de-DE" sz="2200" dirty="0"/>
              <a:t> </a:t>
            </a:r>
            <a:r>
              <a:rPr lang="de-DE" sz="2200" dirty="0" err="1"/>
              <a:t>organization</a:t>
            </a:r>
            <a:r>
              <a:rPr lang="de-DE" sz="2200" dirty="0"/>
              <a:t> </a:t>
            </a:r>
            <a:r>
              <a:rPr lang="de-DE" sz="2200" dirty="0" err="1"/>
              <a:t>and</a:t>
            </a:r>
            <a:r>
              <a:rPr lang="de-DE" sz="2200" dirty="0"/>
              <a:t> a </a:t>
            </a:r>
            <a:r>
              <a:rPr lang="de-DE" sz="2200" dirty="0" err="1"/>
              <a:t>space</a:t>
            </a:r>
            <a:r>
              <a:rPr lang="de-DE" sz="2200" dirty="0"/>
              <a:t> must </a:t>
            </a:r>
            <a:r>
              <a:rPr lang="de-DE" sz="2200" dirty="0" err="1"/>
              <a:t>be</a:t>
            </a:r>
            <a:r>
              <a:rPr lang="de-DE" sz="2200" dirty="0"/>
              <a:t> </a:t>
            </a:r>
            <a:r>
              <a:rPr lang="de-DE" sz="2200" dirty="0" err="1"/>
              <a:t>created</a:t>
            </a:r>
            <a:r>
              <a:rPr lang="de-DE" sz="2200" dirty="0"/>
              <a:t>. </a:t>
            </a:r>
            <a:r>
              <a:rPr lang="de-DE" sz="2200" dirty="0" err="1"/>
              <a:t>Without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organization</a:t>
            </a:r>
            <a:r>
              <a:rPr lang="de-DE" sz="2200" dirty="0"/>
              <a:t> </a:t>
            </a:r>
            <a:r>
              <a:rPr lang="de-DE" sz="2200" dirty="0" err="1"/>
              <a:t>and</a:t>
            </a:r>
            <a:r>
              <a:rPr lang="de-DE" sz="2200" dirty="0"/>
              <a:t> </a:t>
            </a:r>
            <a:r>
              <a:rPr lang="de-DE" sz="2200" dirty="0" err="1"/>
              <a:t>space</a:t>
            </a:r>
            <a:r>
              <a:rPr lang="de-DE" sz="2200" dirty="0"/>
              <a:t> </a:t>
            </a:r>
            <a:r>
              <a:rPr lang="de-DE" sz="2200" dirty="0" err="1"/>
              <a:t>it</a:t>
            </a:r>
            <a:r>
              <a:rPr lang="de-DE" sz="2200" dirty="0"/>
              <a:t> </a:t>
            </a:r>
            <a:r>
              <a:rPr lang="de-DE" sz="2200" dirty="0" err="1"/>
              <a:t>is</a:t>
            </a:r>
            <a:r>
              <a:rPr lang="de-DE" sz="2200" dirty="0"/>
              <a:t> not </a:t>
            </a:r>
            <a:r>
              <a:rPr lang="de-DE" sz="2200" dirty="0" err="1"/>
              <a:t>possible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generate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endpoint</a:t>
            </a:r>
            <a:r>
              <a:rPr lang="de-DE" sz="2200" dirty="0"/>
              <a:t> link </a:t>
            </a:r>
            <a:r>
              <a:rPr lang="de-DE" sz="2200" dirty="0" err="1"/>
              <a:t>for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Alexa </a:t>
            </a:r>
            <a:r>
              <a:rPr lang="de-DE" sz="2200" dirty="0" err="1"/>
              <a:t>Skill</a:t>
            </a:r>
            <a:r>
              <a:rPr lang="de-DE" sz="2200" dirty="0"/>
              <a:t>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B01513-5622-C749-B5E4-7F87C33E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9729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5040E-3D7B-D943-B29E-7ECC7FAFF7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774824"/>
            <a:ext cx="2839719" cy="396423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14"/>
            </a:pPr>
            <a:r>
              <a:rPr lang="de-DE" sz="2000" dirty="0"/>
              <a:t>Test </a:t>
            </a:r>
            <a:r>
              <a:rPr lang="de-DE" sz="2000" dirty="0" err="1"/>
              <a:t>your</a:t>
            </a:r>
            <a:r>
              <a:rPr lang="de-DE" sz="2000" dirty="0"/>
              <a:t> </a:t>
            </a:r>
            <a:r>
              <a:rPr lang="de-DE" sz="2000" dirty="0" err="1"/>
              <a:t>code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running</a:t>
            </a: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r>
              <a:rPr lang="de-DE" sz="2000" dirty="0"/>
              <a:t>As </a:t>
            </a:r>
            <a:r>
              <a:rPr lang="de-DE" sz="2000" dirty="0" err="1"/>
              <a:t>you</a:t>
            </a:r>
            <a:r>
              <a:rPr lang="de-DE" sz="2000" dirty="0"/>
              <a:t>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see</a:t>
            </a:r>
            <a:r>
              <a:rPr lang="de-DE" sz="2000" dirty="0"/>
              <a:t> </a:t>
            </a:r>
            <a:r>
              <a:rPr lang="de-DE" sz="2000" dirty="0" err="1"/>
              <a:t>we</a:t>
            </a:r>
            <a:r>
              <a:rPr lang="de-DE" sz="2000" dirty="0"/>
              <a:t> </a:t>
            </a:r>
            <a:r>
              <a:rPr lang="de-DE" sz="2000" dirty="0" err="1"/>
              <a:t>got</a:t>
            </a:r>
            <a:r>
              <a:rPr lang="de-DE" sz="2000" dirty="0"/>
              <a:t> an </a:t>
            </a:r>
            <a:r>
              <a:rPr lang="de-DE" sz="2000" dirty="0" err="1"/>
              <a:t>array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more</a:t>
            </a:r>
            <a:r>
              <a:rPr lang="de-DE" sz="2000" dirty="0"/>
              <a:t> </a:t>
            </a:r>
            <a:r>
              <a:rPr lang="de-DE" sz="2000" dirty="0" err="1"/>
              <a:t>than</a:t>
            </a:r>
            <a:r>
              <a:rPr lang="de-DE" sz="2000" dirty="0"/>
              <a:t> 856 </a:t>
            </a:r>
            <a:r>
              <a:rPr lang="de-DE" sz="2000" dirty="0" err="1"/>
              <a:t>calender</a:t>
            </a:r>
            <a:r>
              <a:rPr lang="de-DE" sz="2000" dirty="0"/>
              <a:t> </a:t>
            </a:r>
            <a:r>
              <a:rPr lang="de-DE" sz="2000" dirty="0" err="1"/>
              <a:t>events</a:t>
            </a:r>
            <a:endParaRPr lang="de-DE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1181C-CFD9-634B-B26A-389D85ADB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B7E6476-E9C8-8D4F-A3F8-953B4650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8293767" cy="1325563"/>
          </a:xfrm>
        </p:spPr>
        <p:txBody>
          <a:bodyPr>
            <a:normAutofit/>
          </a:bodyPr>
          <a:lstStyle/>
          <a:p>
            <a:r>
              <a:rPr lang="de-DE" sz="3000" dirty="0"/>
              <a:t>Access </a:t>
            </a:r>
            <a:r>
              <a:rPr lang="de-DE" sz="3000" dirty="0" err="1"/>
              <a:t>public</a:t>
            </a:r>
            <a:r>
              <a:rPr lang="de-DE" sz="3000" dirty="0"/>
              <a:t> Google </a:t>
            </a:r>
            <a:r>
              <a:rPr lang="de-DE" sz="3000" dirty="0" err="1"/>
              <a:t>Calendar</a:t>
            </a:r>
            <a:r>
              <a:rPr lang="de-DE" sz="3000" dirty="0"/>
              <a:t> : Test </a:t>
            </a:r>
            <a:r>
              <a:rPr lang="de-DE" sz="3000" dirty="0" err="1"/>
              <a:t>your</a:t>
            </a:r>
            <a:r>
              <a:rPr lang="de-DE" sz="3000" dirty="0"/>
              <a:t> </a:t>
            </a:r>
            <a:r>
              <a:rPr lang="de-DE" sz="3000" dirty="0" err="1"/>
              <a:t>code</a:t>
            </a:r>
            <a:endParaRPr lang="de-DE" sz="3000" dirty="0"/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EAAB3CB3-3DBA-944E-AB3B-8E4CA1AD32FE}"/>
              </a:ext>
            </a:extLst>
          </p:cNvPr>
          <p:cNvSpPr txBox="1"/>
          <p:nvPr/>
        </p:nvSpPr>
        <p:spPr>
          <a:xfrm>
            <a:off x="3767958" y="6291200"/>
            <a:ext cx="6169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Link 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orginal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repo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https://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github.com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/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Espesen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/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public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-google-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calendar</a:t>
            </a:r>
            <a:endParaRPr lang="de-DE" sz="1000" dirty="0">
              <a:solidFill>
                <a:srgbClr val="0070C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BAA20D-A70D-6C4F-B196-A630DBC26BE9}"/>
              </a:ext>
            </a:extLst>
          </p:cNvPr>
          <p:cNvSpPr/>
          <p:nvPr/>
        </p:nvSpPr>
        <p:spPr>
          <a:xfrm>
            <a:off x="2283728" y="2068342"/>
            <a:ext cx="1079232" cy="3429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softEdge rad="381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node .</a:t>
            </a:r>
            <a:endParaRPr lang="de-DE" sz="1400" dirty="0">
              <a:solidFill>
                <a:schemeClr val="tx1"/>
              </a:solidFill>
            </a:endParaRP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36FCCF21-6506-EB4B-AF39-268EAB5BE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188362"/>
            <a:ext cx="5408663" cy="944548"/>
          </a:xfrm>
          <a:prstGeom prst="rect">
            <a:avLst/>
          </a:prstGeom>
        </p:spPr>
      </p:pic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838A20D9-0840-7341-A929-2FAE0BC63E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557899"/>
            <a:ext cx="5807710" cy="217157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18D858B-70E7-3C43-BFA7-951B865EE8CB}"/>
              </a:ext>
            </a:extLst>
          </p:cNvPr>
          <p:cNvSpPr txBox="1"/>
          <p:nvPr/>
        </p:nvSpPr>
        <p:spPr>
          <a:xfrm>
            <a:off x="4724400" y="1774824"/>
            <a:ext cx="2128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Input: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F2EB99C-E3F2-1143-9383-DDC61D07F2D0}"/>
              </a:ext>
            </a:extLst>
          </p:cNvPr>
          <p:cNvSpPr txBox="1"/>
          <p:nvPr/>
        </p:nvSpPr>
        <p:spPr>
          <a:xfrm>
            <a:off x="4724400" y="3188567"/>
            <a:ext cx="2128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Output:</a:t>
            </a:r>
          </a:p>
        </p:txBody>
      </p:sp>
      <p:sp>
        <p:nvSpPr>
          <p:cNvPr id="18" name="Verbindungsstelle 7">
            <a:extLst>
              <a:ext uri="{FF2B5EF4-FFF2-40B4-BE49-F238E27FC236}">
                <a16:creationId xmlns:a16="http://schemas.microsoft.com/office/drawing/2014/main" id="{FE6615B9-E495-AB45-9124-3665F9858EA0}"/>
              </a:ext>
            </a:extLst>
          </p:cNvPr>
          <p:cNvSpPr/>
          <p:nvPr/>
        </p:nvSpPr>
        <p:spPr>
          <a:xfrm>
            <a:off x="4846320" y="5133614"/>
            <a:ext cx="1249680" cy="444226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0921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1181C-CFD9-634B-B26A-389D85ADB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40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B7E6476-E9C8-8D4F-A3F8-953B4650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8293767" cy="1325563"/>
          </a:xfrm>
        </p:spPr>
        <p:txBody>
          <a:bodyPr>
            <a:normAutofit/>
          </a:bodyPr>
          <a:lstStyle/>
          <a:p>
            <a:r>
              <a:rPr lang="de-DE" sz="3000" dirty="0"/>
              <a:t>Access </a:t>
            </a:r>
            <a:r>
              <a:rPr lang="de-DE" sz="3000" dirty="0" err="1"/>
              <a:t>public</a:t>
            </a:r>
            <a:r>
              <a:rPr lang="de-DE" sz="3000" dirty="0"/>
              <a:t> Google </a:t>
            </a:r>
            <a:r>
              <a:rPr lang="de-DE" sz="3000" dirty="0" err="1"/>
              <a:t>Calendar</a:t>
            </a:r>
            <a:r>
              <a:rPr lang="de-DE" sz="3000" dirty="0"/>
              <a:t> : </a:t>
            </a:r>
            <a:r>
              <a:rPr lang="de-DE" sz="3000" dirty="0" err="1"/>
              <a:t>Adjust</a:t>
            </a:r>
            <a:r>
              <a:rPr lang="de-DE" sz="3000" dirty="0"/>
              <a:t> </a:t>
            </a:r>
            <a:r>
              <a:rPr lang="de-DE" sz="3000" dirty="0" err="1"/>
              <a:t>code</a:t>
            </a:r>
            <a:r>
              <a:rPr lang="de-DE" sz="3000" dirty="0"/>
              <a:t> </a:t>
            </a:r>
            <a:r>
              <a:rPr lang="de-DE" sz="3000" dirty="0" err="1"/>
              <a:t>for</a:t>
            </a:r>
            <a:r>
              <a:rPr lang="de-DE" sz="3000" dirty="0"/>
              <a:t> </a:t>
            </a:r>
            <a:r>
              <a:rPr lang="de-DE" sz="3000" dirty="0" err="1"/>
              <a:t>OpenWhisk</a:t>
            </a:r>
            <a:r>
              <a:rPr lang="de-DE" sz="3000" dirty="0"/>
              <a:t> Action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EAAB3CB3-3DBA-944E-AB3B-8E4CA1AD32FE}"/>
              </a:ext>
            </a:extLst>
          </p:cNvPr>
          <p:cNvSpPr txBox="1"/>
          <p:nvPr/>
        </p:nvSpPr>
        <p:spPr>
          <a:xfrm>
            <a:off x="3767958" y="6291200"/>
            <a:ext cx="6169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Link 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orginal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repo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https://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github.com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/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Espesen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/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public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-google-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calendar</a:t>
            </a:r>
            <a:endParaRPr lang="de-DE" sz="1000" dirty="0">
              <a:solidFill>
                <a:srgbClr val="0070C0"/>
              </a:solidFill>
            </a:endParaRPr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F93FE568-7FFD-A641-8529-817AD6E41EA5}"/>
              </a:ext>
            </a:extLst>
          </p:cNvPr>
          <p:cNvSpPr/>
          <p:nvPr/>
        </p:nvSpPr>
        <p:spPr>
          <a:xfrm>
            <a:off x="5409966" y="1755840"/>
            <a:ext cx="6401268" cy="3752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softEdge rad="381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const</a:t>
            </a:r>
            <a: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de-DE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util</a:t>
            </a:r>
            <a: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de-DE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require</a:t>
            </a:r>
            <a: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('</a:t>
            </a:r>
            <a:r>
              <a:rPr lang="de-DE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util</a:t>
            </a:r>
            <a: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');</a:t>
            </a:r>
          </a:p>
          <a:p>
            <a:r>
              <a:rPr lang="de-DE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</a:t>
            </a:r>
            <a: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de-DE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PublicGoogleCalendar</a:t>
            </a:r>
            <a: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de-DE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require</a:t>
            </a:r>
            <a: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('</a:t>
            </a:r>
            <a:r>
              <a:rPr lang="de-DE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-google-</a:t>
            </a:r>
            <a:r>
              <a:rPr lang="de-DE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calendar</a:t>
            </a:r>
            <a: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');</a:t>
            </a:r>
          </a:p>
          <a:p>
            <a:b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de-DE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const</a:t>
            </a:r>
            <a: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de-DE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mycalendarID</a:t>
            </a:r>
            <a: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'9fbtqhp79a3oqvq6v0ur434j2s@group.calendar.google.com'</a:t>
            </a:r>
          </a:p>
          <a:p>
            <a:r>
              <a:rPr lang="de-DE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const</a:t>
            </a:r>
            <a: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de-DE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publicGoogleCalendar</a:t>
            </a:r>
            <a: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de-DE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</a:t>
            </a:r>
            <a: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de-DE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PublicGoogleCalendar</a:t>
            </a:r>
            <a: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({ </a:t>
            </a:r>
            <a:r>
              <a:rPr lang="de-DE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calendarId</a:t>
            </a:r>
            <a: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de-DE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mycalendarID</a:t>
            </a:r>
            <a: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});</a:t>
            </a:r>
          </a:p>
          <a:p>
            <a:b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de-DE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</a:t>
            </a:r>
            <a: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de-DE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main</a:t>
            </a:r>
            <a: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de-DE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params</a:t>
            </a:r>
            <a: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de-DE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de-DE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</a:t>
            </a:r>
            <a: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de-DE" sz="9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Promise</a:t>
            </a:r>
            <a: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((</a:t>
            </a:r>
            <a:r>
              <a:rPr lang="de-DE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resolve</a:t>
            </a:r>
            <a: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de-DE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reject</a:t>
            </a:r>
            <a: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=&gt; {</a:t>
            </a:r>
          </a:p>
          <a:p>
            <a:r>
              <a:rPr lang="de-DE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publicGoogleCalendar.getEvents</a:t>
            </a:r>
            <a: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((</a:t>
            </a:r>
            <a:r>
              <a:rPr lang="de-DE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</a:t>
            </a:r>
            <a: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de-DE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events</a:t>
            </a:r>
            <a: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=&gt; {</a:t>
            </a:r>
          </a:p>
          <a:p>
            <a:r>
              <a:rPr lang="de-DE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de-DE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</a:t>
            </a:r>
            <a: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de-DE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reject</a:t>
            </a:r>
            <a: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de-DE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</a:t>
            </a:r>
            <a: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de-DE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events</a:t>
            </a:r>
            <a: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de-DE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</a:t>
            </a:r>
            <a: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de-DE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now</a:t>
            </a:r>
            <a: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de-DE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array</a:t>
            </a:r>
            <a: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de-DE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of</a:t>
            </a:r>
            <a: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all </a:t>
            </a:r>
            <a:r>
              <a:rPr lang="de-DE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calendar</a:t>
            </a:r>
            <a: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de-DE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events</a:t>
            </a:r>
            <a: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r>
              <a:rPr lang="de-DE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resolve</a:t>
            </a:r>
            <a: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de-DE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events</a:t>
            </a:r>
            <a: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});</a:t>
            </a:r>
          </a:p>
          <a:p>
            <a: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})</a:t>
            </a:r>
          </a:p>
          <a:p>
            <a: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de-DE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then</a:t>
            </a:r>
            <a: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de-DE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events</a:t>
            </a:r>
            <a: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=&gt; {</a:t>
            </a:r>
          </a:p>
          <a:p>
            <a:r>
              <a:rPr lang="de-DE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console.log</a:t>
            </a:r>
            <a: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de-DE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events</a:t>
            </a:r>
            <a: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[0].</a:t>
            </a:r>
            <a:r>
              <a:rPr lang="de-DE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summary</a:t>
            </a:r>
            <a: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de-DE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 </a:t>
            </a:r>
            <a:r>
              <a:rPr lang="de-DE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message</a:t>
            </a:r>
            <a: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de-DE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events</a:t>
            </a:r>
            <a: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[0].</a:t>
            </a:r>
            <a:r>
              <a:rPr lang="de-DE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summary</a:t>
            </a:r>
            <a: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}</a:t>
            </a:r>
          </a:p>
          <a:p>
            <a: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})</a:t>
            </a:r>
          </a:p>
          <a:p>
            <a: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.catch(</a:t>
            </a:r>
            <a:r>
              <a:rPr lang="de-DE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</a:t>
            </a:r>
            <a: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=&gt; {</a:t>
            </a:r>
          </a:p>
          <a:p>
            <a:r>
              <a:rPr lang="de-DE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console.log</a:t>
            </a:r>
            <a: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de-DE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</a:t>
            </a:r>
            <a: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});</a:t>
            </a:r>
          </a:p>
          <a:p>
            <a: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b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de-DE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exports.main</a:t>
            </a:r>
            <a: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de-DE" sz="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main</a:t>
            </a:r>
            <a:r>
              <a:rPr lang="de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21052F9-C530-8240-BEB7-4886A3DE1A46}"/>
              </a:ext>
            </a:extLst>
          </p:cNvPr>
          <p:cNvSpPr txBox="1">
            <a:spLocks/>
          </p:cNvSpPr>
          <p:nvPr/>
        </p:nvSpPr>
        <p:spPr>
          <a:xfrm>
            <a:off x="838201" y="1774824"/>
            <a:ext cx="4479757" cy="4332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15"/>
            </a:pPr>
            <a:r>
              <a:rPr lang="de-DE" sz="2000" dirty="0" err="1"/>
              <a:t>Replace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current</a:t>
            </a:r>
            <a:r>
              <a:rPr lang="de-DE" sz="2000" dirty="0"/>
              <a:t> </a:t>
            </a:r>
            <a:r>
              <a:rPr lang="de-DE" sz="2000" dirty="0" err="1"/>
              <a:t>code</a:t>
            </a:r>
            <a:r>
              <a:rPr lang="de-DE" sz="2000" dirty="0"/>
              <a:t> in „</a:t>
            </a:r>
            <a:r>
              <a:rPr lang="de-DE" sz="2000" dirty="0" err="1"/>
              <a:t>main.js</a:t>
            </a:r>
            <a:r>
              <a:rPr lang="de-DE" sz="2000" dirty="0"/>
              <a:t>“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adjusted</a:t>
            </a:r>
            <a:r>
              <a:rPr lang="de-DE" sz="2000" dirty="0"/>
              <a:t> </a:t>
            </a:r>
            <a:r>
              <a:rPr lang="de-DE" sz="2000" dirty="0" err="1"/>
              <a:t>code</a:t>
            </a:r>
            <a:r>
              <a:rPr lang="de-DE" sz="2000" dirty="0"/>
              <a:t> on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right</a:t>
            </a:r>
            <a:endParaRPr lang="de-DE" sz="2000" dirty="0"/>
          </a:p>
          <a:p>
            <a:pPr marL="0" indent="0">
              <a:buNone/>
            </a:pPr>
            <a:r>
              <a:rPr lang="de-DE" sz="1400" dirty="0"/>
              <a:t>Note: </a:t>
            </a:r>
            <a:br>
              <a:rPr lang="de-DE" sz="1400" dirty="0"/>
            </a:b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run</a:t>
            </a:r>
            <a:r>
              <a:rPr lang="de-DE" sz="1400" dirty="0"/>
              <a:t> </a:t>
            </a:r>
            <a:r>
              <a:rPr lang="de-DE" sz="1400" dirty="0" err="1"/>
              <a:t>our</a:t>
            </a:r>
            <a:r>
              <a:rPr lang="de-DE" sz="1400" dirty="0"/>
              <a:t> </a:t>
            </a:r>
            <a:r>
              <a:rPr lang="de-DE" sz="1400" dirty="0" err="1"/>
              <a:t>code</a:t>
            </a:r>
            <a:r>
              <a:rPr lang="de-DE" sz="1400" dirty="0"/>
              <a:t> in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cloud</a:t>
            </a:r>
            <a:r>
              <a:rPr lang="de-DE" sz="1400" dirty="0"/>
              <a:t> </a:t>
            </a:r>
            <a:r>
              <a:rPr lang="de-DE" sz="1400" dirty="0" err="1"/>
              <a:t>functions</a:t>
            </a:r>
            <a:r>
              <a:rPr lang="de-DE" sz="1400" dirty="0"/>
              <a:t> </a:t>
            </a:r>
            <a:r>
              <a:rPr lang="de-DE" sz="1400" dirty="0" err="1"/>
              <a:t>we</a:t>
            </a:r>
            <a:r>
              <a:rPr lang="de-DE" sz="1400" dirty="0"/>
              <a:t> </a:t>
            </a:r>
            <a:r>
              <a:rPr lang="de-DE" sz="1400" dirty="0" err="1"/>
              <a:t>need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add</a:t>
            </a:r>
            <a:r>
              <a:rPr lang="de-DE" sz="1400" dirty="0"/>
              <a:t> a</a:t>
            </a:r>
            <a:br>
              <a:rPr lang="de-DE" sz="1400" dirty="0"/>
            </a:br>
            <a:r>
              <a:rPr lang="de-DE" sz="1400" dirty="0"/>
              <a:t>main-</a:t>
            </a:r>
            <a:r>
              <a:rPr lang="de-DE" sz="1400" dirty="0" err="1"/>
              <a:t>function</a:t>
            </a:r>
            <a:r>
              <a:rPr lang="de-DE" sz="1400" dirty="0"/>
              <a:t>. The main-</a:t>
            </a:r>
            <a:r>
              <a:rPr lang="de-DE" sz="1400" dirty="0" err="1"/>
              <a:t>function</a:t>
            </a:r>
            <a:r>
              <a:rPr lang="de-DE" sz="1400" dirty="0"/>
              <a:t> will </a:t>
            </a:r>
            <a:r>
              <a:rPr lang="de-DE" sz="1400" dirty="0" err="1"/>
              <a:t>be</a:t>
            </a:r>
            <a:r>
              <a:rPr lang="de-DE" sz="1400" dirty="0"/>
              <a:t> </a:t>
            </a:r>
            <a:r>
              <a:rPr lang="de-DE" sz="1400" dirty="0" err="1"/>
              <a:t>called</a:t>
            </a:r>
            <a:r>
              <a:rPr lang="de-DE" sz="1400" dirty="0"/>
              <a:t> in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cloud</a:t>
            </a:r>
            <a:r>
              <a:rPr lang="de-DE" sz="1400" dirty="0"/>
              <a:t>. </a:t>
            </a:r>
            <a:r>
              <a:rPr lang="de-DE" sz="1400" dirty="0" err="1"/>
              <a:t>Therefore</a:t>
            </a:r>
            <a:r>
              <a:rPr lang="de-DE" sz="1400" dirty="0"/>
              <a:t>		       </a:t>
            </a:r>
            <a:r>
              <a:rPr lang="de-DE" sz="1400" dirty="0" err="1"/>
              <a:t>is</a:t>
            </a:r>
            <a:r>
              <a:rPr lang="de-DE" sz="1400" dirty="0"/>
              <a:t> </a:t>
            </a:r>
            <a:r>
              <a:rPr lang="de-DE" sz="1400" dirty="0" err="1"/>
              <a:t>important</a:t>
            </a:r>
            <a:r>
              <a:rPr lang="de-DE" sz="1400" dirty="0"/>
              <a:t> </a:t>
            </a:r>
            <a:r>
              <a:rPr lang="de-DE" sz="1400" dirty="0" err="1"/>
              <a:t>otherwise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code</a:t>
            </a:r>
            <a:r>
              <a:rPr lang="de-DE" sz="1400" dirty="0"/>
              <a:t> will not </a:t>
            </a:r>
            <a:r>
              <a:rPr lang="de-DE" sz="1400" dirty="0" err="1"/>
              <a:t>run</a:t>
            </a:r>
            <a:r>
              <a:rPr lang="de-DE" sz="1400" dirty="0"/>
              <a:t> in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cloud</a:t>
            </a:r>
            <a:r>
              <a:rPr lang="de-DE" sz="1400" dirty="0"/>
              <a:t>.</a:t>
            </a:r>
          </a:p>
          <a:p>
            <a:pPr marL="0" indent="0">
              <a:buNone/>
            </a:pPr>
            <a:r>
              <a:rPr lang="de-DE" sz="1400" dirty="0" err="1"/>
              <a:t>When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main</a:t>
            </a:r>
            <a:r>
              <a:rPr lang="de-DE" sz="1400" dirty="0"/>
              <a:t> </a:t>
            </a:r>
            <a:r>
              <a:rPr lang="de-DE" sz="1400" dirty="0" err="1"/>
              <a:t>function</a:t>
            </a:r>
            <a:r>
              <a:rPr lang="de-DE" sz="1400" dirty="0"/>
              <a:t> </a:t>
            </a:r>
            <a:r>
              <a:rPr lang="de-DE" sz="1400" dirty="0" err="1"/>
              <a:t>executes</a:t>
            </a:r>
            <a:r>
              <a:rPr lang="de-DE" sz="1400" dirty="0"/>
              <a:t> a </a:t>
            </a:r>
            <a:r>
              <a:rPr lang="de-DE" sz="1400" dirty="0" err="1">
                <a:solidFill>
                  <a:srgbClr val="00B050"/>
                </a:solidFill>
              </a:rPr>
              <a:t>Promise</a:t>
            </a:r>
            <a:r>
              <a:rPr lang="de-DE" sz="1400" dirty="0">
                <a:solidFill>
                  <a:srgbClr val="00B050"/>
                </a:solidFill>
              </a:rPr>
              <a:t> </a:t>
            </a:r>
            <a:r>
              <a:rPr lang="de-DE" sz="1400" dirty="0"/>
              <a:t>will </a:t>
            </a:r>
            <a:r>
              <a:rPr lang="de-DE" sz="1400" dirty="0" err="1"/>
              <a:t>be</a:t>
            </a:r>
            <a:r>
              <a:rPr lang="de-DE" sz="1400" dirty="0"/>
              <a:t> </a:t>
            </a:r>
            <a:r>
              <a:rPr lang="de-DE" sz="1400" dirty="0" err="1"/>
              <a:t>returned</a:t>
            </a:r>
            <a:r>
              <a:rPr lang="de-DE" sz="1400" dirty="0"/>
              <a:t>. Next</a:t>
            </a:r>
            <a:br>
              <a:rPr lang="de-DE" sz="1400" dirty="0"/>
            </a:br>
            <a:r>
              <a:rPr lang="de-DE" sz="1400" dirty="0"/>
              <a:t>will </a:t>
            </a:r>
            <a:r>
              <a:rPr lang="de-DE" sz="1400" dirty="0" err="1"/>
              <a:t>be</a:t>
            </a:r>
            <a:r>
              <a:rPr lang="de-DE" sz="1400" dirty="0"/>
              <a:t> </a:t>
            </a:r>
            <a:r>
              <a:rPr lang="de-DE" sz="1400" dirty="0" err="1"/>
              <a:t>executed</a:t>
            </a:r>
            <a:r>
              <a:rPr lang="de-DE" sz="1400" dirty="0"/>
              <a:t>. After </a:t>
            </a:r>
            <a:r>
              <a:rPr lang="de-DE" sz="1400" dirty="0" err="1"/>
              <a:t>this</a:t>
            </a:r>
            <a:r>
              <a:rPr lang="de-DE" sz="1400" dirty="0"/>
              <a:t> </a:t>
            </a:r>
            <a:r>
              <a:rPr lang="de-DE" sz="1400" dirty="0" err="1"/>
              <a:t>function</a:t>
            </a:r>
            <a:r>
              <a:rPr lang="de-DE" sz="1400" dirty="0"/>
              <a:t> </a:t>
            </a:r>
            <a:r>
              <a:rPr lang="de-DE" sz="1400" dirty="0" err="1"/>
              <a:t>finishes</a:t>
            </a:r>
            <a:r>
              <a:rPr lang="de-DE" sz="1400" dirty="0"/>
              <a:t> </a:t>
            </a:r>
            <a:r>
              <a:rPr lang="de-DE" sz="1400" dirty="0" err="1"/>
              <a:t>it</a:t>
            </a:r>
            <a:r>
              <a:rPr lang="de-DE" sz="1400" dirty="0"/>
              <a:t> will </a:t>
            </a:r>
            <a:r>
              <a:rPr lang="de-DE" sz="1400" dirty="0" err="1"/>
              <a:t>callback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function</a:t>
            </a:r>
            <a:r>
              <a:rPr lang="de-DE" sz="1400" dirty="0"/>
              <a:t>		      . This </a:t>
            </a:r>
            <a:r>
              <a:rPr lang="de-DE" sz="1400" dirty="0" err="1"/>
              <a:t>function</a:t>
            </a:r>
            <a:r>
              <a:rPr lang="de-DE" sz="1400" dirty="0"/>
              <a:t> will </a:t>
            </a:r>
            <a:r>
              <a:rPr lang="de-DE" sz="1400" dirty="0" err="1"/>
              <a:t>either</a:t>
            </a:r>
            <a:r>
              <a:rPr lang="de-DE" sz="1400" dirty="0"/>
              <a:t> </a:t>
            </a:r>
            <a:r>
              <a:rPr lang="de-DE" sz="1400" dirty="0" err="1"/>
              <a:t>resolve</a:t>
            </a:r>
            <a:r>
              <a:rPr lang="de-DE" sz="1400" dirty="0"/>
              <a:t> </a:t>
            </a:r>
            <a:r>
              <a:rPr lang="de-DE" sz="1400" dirty="0" err="1"/>
              <a:t>or</a:t>
            </a:r>
            <a:r>
              <a:rPr lang="de-DE" sz="1400" dirty="0"/>
              <a:t> </a:t>
            </a:r>
            <a:r>
              <a:rPr lang="de-DE" sz="1400" dirty="0" err="1"/>
              <a:t>reject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promise</a:t>
            </a:r>
            <a:r>
              <a:rPr lang="de-DE" sz="1400" dirty="0"/>
              <a:t>. </a:t>
            </a:r>
            <a:r>
              <a:rPr lang="de-DE" sz="1400" dirty="0" err="1"/>
              <a:t>When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promise</a:t>
            </a:r>
            <a:r>
              <a:rPr lang="de-DE" sz="1400" dirty="0"/>
              <a:t> </a:t>
            </a:r>
            <a:r>
              <a:rPr lang="de-DE" sz="1400" dirty="0" err="1"/>
              <a:t>is</a:t>
            </a:r>
            <a:r>
              <a:rPr lang="de-DE" sz="1400" dirty="0"/>
              <a:t> </a:t>
            </a:r>
            <a:r>
              <a:rPr lang="de-DE" sz="1400" dirty="0" err="1"/>
              <a:t>resolved</a:t>
            </a:r>
            <a:r>
              <a:rPr lang="de-DE" sz="1400" dirty="0"/>
              <a:t>  			            will </a:t>
            </a:r>
            <a:r>
              <a:rPr lang="de-DE" sz="1400" dirty="0" err="1"/>
              <a:t>be</a:t>
            </a:r>
            <a:r>
              <a:rPr lang="de-DE" sz="1400" dirty="0"/>
              <a:t> </a:t>
            </a:r>
            <a:r>
              <a:rPr lang="de-DE" sz="1400" dirty="0" err="1"/>
              <a:t>returned</a:t>
            </a:r>
            <a:r>
              <a:rPr lang="de-DE" sz="1400" dirty="0"/>
              <a:t> </a:t>
            </a:r>
            <a:r>
              <a:rPr lang="de-DE" sz="1400" dirty="0" err="1"/>
              <a:t>as</a:t>
            </a:r>
            <a:r>
              <a:rPr lang="de-DE" sz="1400" dirty="0"/>
              <a:t> </a:t>
            </a:r>
            <a:r>
              <a:rPr lang="de-DE" sz="1400" dirty="0" err="1"/>
              <a:t>response</a:t>
            </a:r>
            <a:r>
              <a:rPr lang="de-DE" sz="1400" dirty="0"/>
              <a:t>. </a:t>
            </a:r>
            <a:r>
              <a:rPr lang="de-DE" sz="1400" dirty="0" err="1"/>
              <a:t>Otherwise</a:t>
            </a:r>
            <a:r>
              <a:rPr lang="de-DE" sz="1400" dirty="0"/>
              <a:t> an </a:t>
            </a:r>
            <a:r>
              <a:rPr lang="de-DE" sz="1400" dirty="0" err="1"/>
              <a:t>error</a:t>
            </a:r>
            <a:r>
              <a:rPr lang="de-DE" sz="1400" dirty="0"/>
              <a:t> will </a:t>
            </a:r>
            <a:r>
              <a:rPr lang="de-DE" sz="1400" dirty="0" err="1"/>
              <a:t>be</a:t>
            </a:r>
            <a:r>
              <a:rPr lang="de-DE" sz="1400" dirty="0"/>
              <a:t> </a:t>
            </a:r>
            <a:r>
              <a:rPr lang="de-DE" sz="1400" dirty="0" err="1"/>
              <a:t>logged</a:t>
            </a:r>
            <a:r>
              <a:rPr lang="de-DE" sz="1400" dirty="0"/>
              <a:t>.</a:t>
            </a:r>
            <a:endParaRPr lang="de-DE" sz="1400" dirty="0">
              <a:solidFill>
                <a:srgbClr val="00B050"/>
              </a:solidFill>
            </a:endParaRPr>
          </a:p>
          <a:p>
            <a:pPr marL="0" indent="0">
              <a:buNone/>
            </a:pPr>
            <a:br>
              <a:rPr lang="de-DE" sz="1400" dirty="0"/>
            </a:br>
            <a:r>
              <a:rPr lang="de-DE" sz="1400" dirty="0"/>
              <a:t>The </a:t>
            </a:r>
            <a:r>
              <a:rPr lang="de-DE" sz="1400" dirty="0" err="1"/>
              <a:t>main</a:t>
            </a:r>
            <a:r>
              <a:rPr lang="de-DE" sz="1400" dirty="0"/>
              <a:t> </a:t>
            </a:r>
            <a:r>
              <a:rPr lang="de-DE" sz="1400" dirty="0" err="1"/>
              <a:t>function</a:t>
            </a:r>
            <a:r>
              <a:rPr lang="de-DE" sz="1400" dirty="0"/>
              <a:t> will </a:t>
            </a:r>
            <a:r>
              <a:rPr lang="de-DE" sz="1400" dirty="0" err="1"/>
              <a:t>return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propery</a:t>
            </a:r>
            <a:r>
              <a:rPr lang="de-DE" sz="1400" dirty="0"/>
              <a:t> </a:t>
            </a:r>
            <a:br>
              <a:rPr lang="de-DE" sz="1400" dirty="0"/>
            </a:b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first</a:t>
            </a:r>
            <a:r>
              <a:rPr lang="de-DE" sz="1400" dirty="0"/>
              <a:t> </a:t>
            </a:r>
            <a:r>
              <a:rPr lang="de-DE" sz="1400" dirty="0" err="1"/>
              <a:t>element</a:t>
            </a:r>
            <a:r>
              <a:rPr lang="de-DE" sz="1400" dirty="0"/>
              <a:t> in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list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our</a:t>
            </a:r>
            <a:r>
              <a:rPr lang="de-DE" sz="1400" dirty="0"/>
              <a:t> Watson </a:t>
            </a:r>
            <a:r>
              <a:rPr lang="de-DE" sz="1400" dirty="0" err="1"/>
              <a:t>Assistant</a:t>
            </a:r>
            <a:endParaRPr lang="de-DE" sz="1400" dirty="0"/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7AA5B196-54C3-DB46-B8E7-2A4780435069}"/>
              </a:ext>
            </a:extLst>
          </p:cNvPr>
          <p:cNvSpPr/>
          <p:nvPr/>
        </p:nvSpPr>
        <p:spPr>
          <a:xfrm>
            <a:off x="2172911" y="3323046"/>
            <a:ext cx="1679704" cy="2336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softEdge rad="381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1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exports.main</a:t>
            </a:r>
            <a:r>
              <a:rPr lang="de-DE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de-DE" sz="1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main</a:t>
            </a:r>
            <a:endParaRPr lang="de-DE" sz="1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EF2E68DD-5B46-144C-8283-8BBA1660B597}"/>
              </a:ext>
            </a:extLst>
          </p:cNvPr>
          <p:cNvSpPr/>
          <p:nvPr/>
        </p:nvSpPr>
        <p:spPr>
          <a:xfrm>
            <a:off x="2018710" y="4019732"/>
            <a:ext cx="2487976" cy="2336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softEdge rad="381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1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publicGoogleCalendar.getEvents</a:t>
            </a:r>
            <a:endParaRPr lang="de-DE" sz="1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C6243C1A-8681-2741-92DB-8C0B499A854F}"/>
              </a:ext>
            </a:extLst>
          </p:cNvPr>
          <p:cNvSpPr/>
          <p:nvPr/>
        </p:nvSpPr>
        <p:spPr>
          <a:xfrm>
            <a:off x="1834091" y="4437466"/>
            <a:ext cx="1181252" cy="1563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softEdge rad="381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de-DE" sz="1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err,events</a:t>
            </a:r>
            <a:r>
              <a:rPr lang="de-DE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C5357640-D7DE-774F-8B91-737C79A2B72E}"/>
              </a:ext>
            </a:extLst>
          </p:cNvPr>
          <p:cNvSpPr/>
          <p:nvPr/>
        </p:nvSpPr>
        <p:spPr>
          <a:xfrm>
            <a:off x="1631998" y="4802501"/>
            <a:ext cx="2487976" cy="2336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softEdge rad="381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 </a:t>
            </a:r>
            <a:r>
              <a:rPr lang="de-DE" sz="1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message</a:t>
            </a:r>
            <a:r>
              <a:rPr lang="de-DE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de-DE" sz="1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events</a:t>
            </a:r>
            <a:r>
              <a:rPr lang="de-DE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[0].</a:t>
            </a:r>
            <a:r>
              <a:rPr lang="de-DE" sz="1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summary</a:t>
            </a:r>
            <a:r>
              <a:rPr lang="de-DE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2179607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1181C-CFD9-634B-B26A-389D85ADB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B7E6476-E9C8-8D4F-A3F8-953B4650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8293767" cy="1325563"/>
          </a:xfrm>
        </p:spPr>
        <p:txBody>
          <a:bodyPr>
            <a:normAutofit/>
          </a:bodyPr>
          <a:lstStyle/>
          <a:p>
            <a:r>
              <a:rPr lang="de-DE" sz="3000" dirty="0"/>
              <a:t>Access </a:t>
            </a:r>
            <a:r>
              <a:rPr lang="de-DE" sz="3000" dirty="0" err="1"/>
              <a:t>public</a:t>
            </a:r>
            <a:r>
              <a:rPr lang="de-DE" sz="3000" dirty="0"/>
              <a:t> Google </a:t>
            </a:r>
            <a:r>
              <a:rPr lang="de-DE" sz="3000" dirty="0" err="1"/>
              <a:t>Calendar</a:t>
            </a:r>
            <a:r>
              <a:rPr lang="de-DE" sz="3000" dirty="0"/>
              <a:t> : </a:t>
            </a:r>
            <a:r>
              <a:rPr lang="de-DE" sz="3000" dirty="0" err="1"/>
              <a:t>Adjust</a:t>
            </a:r>
            <a:r>
              <a:rPr lang="de-DE" sz="3000" dirty="0"/>
              <a:t> </a:t>
            </a:r>
            <a:r>
              <a:rPr lang="de-DE" sz="3000" dirty="0" err="1"/>
              <a:t>code</a:t>
            </a:r>
            <a:r>
              <a:rPr lang="de-DE" sz="3000" dirty="0"/>
              <a:t> </a:t>
            </a:r>
            <a:r>
              <a:rPr lang="de-DE" sz="3000" dirty="0" err="1"/>
              <a:t>for</a:t>
            </a:r>
            <a:r>
              <a:rPr lang="de-DE" sz="3000" dirty="0"/>
              <a:t> </a:t>
            </a:r>
            <a:r>
              <a:rPr lang="de-DE" sz="3000" dirty="0" err="1"/>
              <a:t>OpenWhisk</a:t>
            </a:r>
            <a:r>
              <a:rPr lang="de-DE" sz="3000" dirty="0"/>
              <a:t> Action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EAAB3CB3-3DBA-944E-AB3B-8E4CA1AD32FE}"/>
              </a:ext>
            </a:extLst>
          </p:cNvPr>
          <p:cNvSpPr txBox="1"/>
          <p:nvPr/>
        </p:nvSpPr>
        <p:spPr>
          <a:xfrm>
            <a:off x="3767958" y="6291200"/>
            <a:ext cx="6169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Link 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orginal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repo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https://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github.com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/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Espesen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/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public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-google-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calendar</a:t>
            </a:r>
            <a:endParaRPr lang="de-DE" sz="1000" dirty="0">
              <a:solidFill>
                <a:srgbClr val="0070C0"/>
              </a:solidFill>
            </a:endParaRPr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F93FE568-7FFD-A641-8529-817AD6E41EA5}"/>
              </a:ext>
            </a:extLst>
          </p:cNvPr>
          <p:cNvSpPr/>
          <p:nvPr/>
        </p:nvSpPr>
        <p:spPr>
          <a:xfrm>
            <a:off x="5409966" y="1857439"/>
            <a:ext cx="6401268" cy="3295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softEdge rad="381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</a:t>
            </a:r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PublicGoogleCalendar</a:t>
            </a:r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require</a:t>
            </a:r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('</a:t>
            </a:r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-google-</a:t>
            </a:r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calendar</a:t>
            </a:r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</a:t>
            </a:r>
          </a:p>
          <a:p>
            <a:b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const</a:t>
            </a:r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mycalendarID</a:t>
            </a:r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'9fbtqhp79a3oqvq6v0ur434j2s@group.calendar.google.com'</a:t>
            </a:r>
          </a:p>
          <a:p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const</a:t>
            </a:r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publicGoogleCalendar</a:t>
            </a:r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</a:t>
            </a:r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PublicGoogleCalendar</a:t>
            </a:r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({ </a:t>
            </a:r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calendarId</a:t>
            </a:r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mycalendarID</a:t>
            </a:r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});</a:t>
            </a:r>
          </a:p>
          <a:p>
            <a:b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let</a:t>
            </a:r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allEvents</a:t>
            </a:r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[] //</a:t>
            </a:r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Object</a:t>
            </a:r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</a:t>
            </a:r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store</a:t>
            </a:r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cal </a:t>
            </a:r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events</a:t>
            </a:r>
            <a:endParaRPr lang="de-DE" sz="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b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publicGoogleCalendar.getEvents</a:t>
            </a:r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 (</a:t>
            </a:r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</a:t>
            </a:r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events</a:t>
            </a:r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=&gt;{</a:t>
            </a:r>
          </a:p>
          <a:p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</a:t>
            </a:r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</a:t>
            </a:r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code</a:t>
            </a:r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will </a:t>
            </a:r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</a:t>
            </a:r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after </a:t>
            </a:r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publicGoogleCalendar.getEvents</a:t>
            </a:r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finished</a:t>
            </a:r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</a:t>
            </a:r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publicGoogleCalendar.getEvents</a:t>
            </a:r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callbacks</a:t>
            </a:r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</a:t>
            </a:r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events</a:t>
            </a:r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with</a:t>
            </a:r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</a:t>
            </a:r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</a:t>
            </a:r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events</a:t>
            </a:r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</a:t>
            </a:r>
          </a:p>
          <a:p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</a:t>
            </a:r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console.log</a:t>
            </a:r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err.message</a:t>
            </a:r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events</a:t>
            </a:r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</a:t>
            </a:r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now</a:t>
            </a:r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array</a:t>
            </a:r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of</a:t>
            </a:r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all </a:t>
            </a:r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calendar</a:t>
            </a:r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events</a:t>
            </a:r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</a:t>
            </a:r>
          </a:p>
          <a:p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allEvents</a:t>
            </a:r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events</a:t>
            </a:r>
            <a:endParaRPr lang="de-DE" sz="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main</a:t>
            </a:r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});</a:t>
            </a:r>
          </a:p>
          <a:p>
            <a:b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</a:t>
            </a:r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main</a:t>
            </a:r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de-DE" sz="800" dirty="0" err="1">
                <a:highlight>
                  <a:srgbClr val="FCD1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params</a:t>
            </a:r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 </a:t>
            </a:r>
          </a:p>
          <a:p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Object.entries</a:t>
            </a:r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allEvents</a:t>
            </a:r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).</a:t>
            </a:r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length</a:t>
            </a:r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&gt; 0) {</a:t>
            </a:r>
          </a:p>
          <a:p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console.log</a:t>
            </a:r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allEvents</a:t>
            </a:r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[0].</a:t>
            </a:r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summary</a:t>
            </a:r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 </a:t>
            </a:r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message</a:t>
            </a:r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allEvents</a:t>
            </a:r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[0].</a:t>
            </a:r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summary</a:t>
            </a:r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};</a:t>
            </a:r>
          </a:p>
          <a:p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b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exports.main</a:t>
            </a:r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de-DE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main</a:t>
            </a:r>
            <a:r>
              <a:rPr lang="de-DE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21052F9-C530-8240-BEB7-4886A3DE1A46}"/>
              </a:ext>
            </a:extLst>
          </p:cNvPr>
          <p:cNvSpPr txBox="1">
            <a:spLocks/>
          </p:cNvSpPr>
          <p:nvPr/>
        </p:nvSpPr>
        <p:spPr>
          <a:xfrm>
            <a:off x="838201" y="1774824"/>
            <a:ext cx="4479757" cy="4332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Note:</a:t>
            </a:r>
          </a:p>
          <a:p>
            <a:pPr marL="0" indent="0">
              <a:buNone/>
            </a:pPr>
            <a:r>
              <a:rPr lang="de-DE" sz="1400" dirty="0" err="1"/>
              <a:t>Returning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propery</a:t>
            </a:r>
            <a:r>
              <a:rPr lang="de-DE" sz="1400" dirty="0"/>
              <a:t> </a:t>
            </a:r>
            <a:r>
              <a:rPr lang="de-DE" sz="1400" dirty="0" err="1"/>
              <a:t>summary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first</a:t>
            </a:r>
            <a:r>
              <a:rPr lang="de-DE" sz="1400" dirty="0"/>
              <a:t> </a:t>
            </a:r>
            <a:r>
              <a:rPr lang="de-DE" sz="1400" dirty="0" err="1"/>
              <a:t>list</a:t>
            </a:r>
            <a:r>
              <a:rPr lang="de-DE" sz="1400" dirty="0"/>
              <a:t> </a:t>
            </a:r>
            <a:r>
              <a:rPr lang="de-DE" sz="1400" dirty="0" err="1"/>
              <a:t>value</a:t>
            </a:r>
            <a:r>
              <a:rPr lang="de-DE" sz="1400" dirty="0"/>
              <a:t> </a:t>
            </a:r>
            <a:r>
              <a:rPr lang="de-DE" sz="1400" dirty="0" err="1"/>
              <a:t>is</a:t>
            </a:r>
            <a:r>
              <a:rPr lang="de-DE" sz="1400" dirty="0"/>
              <a:t> </a:t>
            </a:r>
            <a:r>
              <a:rPr lang="de-DE" sz="1400" dirty="0" err="1"/>
              <a:t>only</a:t>
            </a:r>
            <a:r>
              <a:rPr lang="de-DE" sz="1400" dirty="0"/>
              <a:t> </a:t>
            </a:r>
            <a:r>
              <a:rPr lang="de-DE" sz="1400" dirty="0" err="1"/>
              <a:t>used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illustrate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function</a:t>
            </a:r>
            <a:r>
              <a:rPr lang="de-DE" sz="1400" dirty="0"/>
              <a:t>. </a:t>
            </a:r>
            <a:r>
              <a:rPr lang="de-DE" sz="1400" dirty="0" err="1"/>
              <a:t>It</a:t>
            </a:r>
            <a:r>
              <a:rPr lang="de-DE" sz="1400" dirty="0"/>
              <a:t> </a:t>
            </a:r>
            <a:r>
              <a:rPr lang="de-DE" sz="1400" dirty="0" err="1"/>
              <a:t>is</a:t>
            </a:r>
            <a:r>
              <a:rPr lang="de-DE" sz="1400" dirty="0"/>
              <a:t> also </a:t>
            </a:r>
            <a:r>
              <a:rPr lang="de-DE" sz="1400" dirty="0" err="1"/>
              <a:t>possible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process</a:t>
            </a:r>
            <a:r>
              <a:rPr lang="de-DE" sz="1400" dirty="0"/>
              <a:t> variables </a:t>
            </a:r>
            <a:r>
              <a:rPr lang="de-DE" sz="1400" dirty="0" err="1"/>
              <a:t>from</a:t>
            </a:r>
            <a:r>
              <a:rPr lang="de-DE" sz="1400" dirty="0"/>
              <a:t> Watson </a:t>
            </a:r>
            <a:r>
              <a:rPr lang="de-DE" sz="1400" dirty="0" err="1"/>
              <a:t>Assistant</a:t>
            </a:r>
            <a:r>
              <a:rPr lang="de-DE" sz="1400" dirty="0"/>
              <a:t> </a:t>
            </a:r>
            <a:r>
              <a:rPr lang="de-DE" sz="1400" dirty="0" err="1"/>
              <a:t>and</a:t>
            </a:r>
            <a:r>
              <a:rPr lang="de-DE" sz="1400" dirty="0"/>
              <a:t> </a:t>
            </a:r>
            <a:r>
              <a:rPr lang="de-DE" sz="1400" dirty="0" err="1"/>
              <a:t>adjust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output</a:t>
            </a:r>
            <a:r>
              <a:rPr lang="de-DE" sz="1400" dirty="0"/>
              <a:t> </a:t>
            </a:r>
            <a:r>
              <a:rPr lang="de-DE" sz="1400" dirty="0" err="1"/>
              <a:t>accordingly</a:t>
            </a:r>
            <a:r>
              <a:rPr lang="de-DE" sz="1400" dirty="0"/>
              <a:t>. Variables </a:t>
            </a:r>
            <a:r>
              <a:rPr lang="de-DE" sz="1400" dirty="0" err="1"/>
              <a:t>from</a:t>
            </a:r>
            <a:r>
              <a:rPr lang="de-DE" sz="1400" dirty="0"/>
              <a:t> Watson </a:t>
            </a:r>
            <a:r>
              <a:rPr lang="de-DE" sz="1400" dirty="0" err="1"/>
              <a:t>Assistant</a:t>
            </a:r>
            <a:r>
              <a:rPr lang="de-DE" sz="1400" dirty="0"/>
              <a:t> </a:t>
            </a:r>
            <a:r>
              <a:rPr lang="de-DE" sz="1400" dirty="0" err="1"/>
              <a:t>can</a:t>
            </a:r>
            <a:r>
              <a:rPr lang="de-DE" sz="1400" dirty="0"/>
              <a:t> </a:t>
            </a:r>
            <a:r>
              <a:rPr lang="de-DE" sz="1400" dirty="0" err="1"/>
              <a:t>be</a:t>
            </a:r>
            <a:r>
              <a:rPr lang="de-DE" sz="1400" dirty="0"/>
              <a:t> </a:t>
            </a:r>
            <a:r>
              <a:rPr lang="de-DE" sz="1400" dirty="0" err="1"/>
              <a:t>accesed</a:t>
            </a:r>
            <a:r>
              <a:rPr lang="de-DE" sz="1400" dirty="0"/>
              <a:t> </a:t>
            </a:r>
            <a:r>
              <a:rPr lang="de-DE" sz="1400" dirty="0" err="1"/>
              <a:t>through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>
                <a:highlight>
                  <a:srgbClr val="FCD100"/>
                </a:highlight>
              </a:rPr>
              <a:t>params</a:t>
            </a:r>
            <a:r>
              <a:rPr lang="de-DE" sz="1400" dirty="0"/>
              <a:t> </a:t>
            </a:r>
            <a:r>
              <a:rPr lang="de-DE" sz="1400" dirty="0" err="1"/>
              <a:t>argument</a:t>
            </a:r>
            <a:r>
              <a:rPr lang="de-DE" sz="1400" dirty="0"/>
              <a:t> </a:t>
            </a:r>
            <a:r>
              <a:rPr lang="de-DE" sz="1400" dirty="0" err="1"/>
              <a:t>within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main</a:t>
            </a:r>
            <a:r>
              <a:rPr lang="de-DE" sz="1400" dirty="0"/>
              <a:t> </a:t>
            </a:r>
            <a:r>
              <a:rPr lang="de-DE" sz="1400" dirty="0" err="1"/>
              <a:t>function</a:t>
            </a:r>
            <a:r>
              <a:rPr lang="de-DE" sz="1400" dirty="0"/>
              <a:t>.</a:t>
            </a:r>
          </a:p>
          <a:p>
            <a:pPr marL="0" indent="0">
              <a:buNone/>
            </a:pPr>
            <a:r>
              <a:rPr lang="de-DE" sz="1400" dirty="0"/>
              <a:t>Next </a:t>
            </a:r>
            <a:r>
              <a:rPr lang="de-DE" sz="1400" dirty="0" err="1"/>
              <a:t>we</a:t>
            </a:r>
            <a:r>
              <a:rPr lang="de-DE" sz="1400" dirty="0"/>
              <a:t> </a:t>
            </a:r>
            <a:r>
              <a:rPr lang="de-DE" sz="1400" dirty="0" err="1"/>
              <a:t>need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upload</a:t>
            </a:r>
            <a:r>
              <a:rPr lang="de-DE" sz="1400" dirty="0"/>
              <a:t> </a:t>
            </a:r>
            <a:r>
              <a:rPr lang="de-DE" sz="1400" dirty="0" err="1"/>
              <a:t>this</a:t>
            </a:r>
            <a:r>
              <a:rPr lang="de-DE" sz="1400" dirty="0"/>
              <a:t> </a:t>
            </a:r>
            <a:r>
              <a:rPr lang="de-DE" sz="1400" dirty="0" err="1"/>
              <a:t>code</a:t>
            </a:r>
            <a:r>
              <a:rPr lang="de-DE" sz="1400" dirty="0"/>
              <a:t> </a:t>
            </a:r>
            <a:r>
              <a:rPr lang="de-DE" sz="1400" dirty="0" err="1"/>
              <a:t>as</a:t>
            </a:r>
            <a:r>
              <a:rPr lang="de-DE" sz="1400" dirty="0"/>
              <a:t> </a:t>
            </a:r>
            <a:r>
              <a:rPr lang="de-DE" sz="1400" dirty="0" err="1"/>
              <a:t>OpenWhisk</a:t>
            </a:r>
            <a:r>
              <a:rPr lang="de-DE" sz="1400" dirty="0"/>
              <a:t> </a:t>
            </a:r>
            <a:r>
              <a:rPr lang="de-DE" sz="1400" dirty="0" err="1"/>
              <a:t>action</a:t>
            </a:r>
            <a:r>
              <a:rPr lang="de-DE" sz="1400" dirty="0"/>
              <a:t> like </a:t>
            </a:r>
            <a:r>
              <a:rPr lang="de-DE" sz="1400" dirty="0" err="1"/>
              <a:t>we</a:t>
            </a:r>
            <a:r>
              <a:rPr lang="de-DE" sz="1400" dirty="0"/>
              <a:t> </a:t>
            </a:r>
            <a:r>
              <a:rPr lang="de-DE" sz="1400" dirty="0" err="1"/>
              <a:t>did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alexa-skill</a:t>
            </a:r>
            <a:r>
              <a:rPr lang="de-DE" sz="1400" dirty="0"/>
              <a:t> </a:t>
            </a:r>
            <a:r>
              <a:rPr lang="de-DE" sz="1400" dirty="0" err="1"/>
              <a:t>connection</a:t>
            </a:r>
            <a:r>
              <a:rPr lang="de-DE" sz="1400" dirty="0"/>
              <a:t> </a:t>
            </a:r>
            <a:r>
              <a:rPr lang="de-DE" sz="1400" dirty="0" err="1"/>
              <a:t>before</a:t>
            </a:r>
            <a:r>
              <a:rPr lang="de-DE" sz="1400" dirty="0"/>
              <a:t>.</a:t>
            </a:r>
          </a:p>
          <a:p>
            <a:pPr marL="0" indent="0">
              <a:buNone/>
            </a:pPr>
            <a:r>
              <a:rPr lang="de-DE" sz="1400" dirty="0"/>
              <a:t> </a:t>
            </a:r>
            <a:br>
              <a:rPr lang="de-DE" sz="1400" dirty="0"/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925058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DC76A-C883-3446-B006-33EC69DF6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500" dirty="0"/>
              <a:t>Open </a:t>
            </a:r>
            <a:r>
              <a:rPr lang="de-DE" sz="3500" dirty="0" err="1"/>
              <a:t>Whisk</a:t>
            </a:r>
            <a:r>
              <a:rPr lang="de-DE" sz="3500" dirty="0"/>
              <a:t> Action: Create 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67EE3A-EA21-134E-8822-9DE5C3FB7D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756096"/>
            <a:ext cx="4478439" cy="3750623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de-DE" sz="2200" dirty="0"/>
            </a:br>
            <a:br>
              <a:rPr lang="de-DE" sz="2200" dirty="0"/>
            </a:b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GB" dirty="0"/>
            </a:b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E9781-FAA5-8B42-8C8D-AFB89C9D4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42</a:t>
            </a:fld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8E4D47-F6B2-0F4C-BDC7-0A57CEE31341}"/>
              </a:ext>
            </a:extLst>
          </p:cNvPr>
          <p:cNvSpPr txBox="1">
            <a:spLocks/>
          </p:cNvSpPr>
          <p:nvPr/>
        </p:nvSpPr>
        <p:spPr>
          <a:xfrm>
            <a:off x="990600" y="1908496"/>
            <a:ext cx="4478439" cy="3892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/>
              <a:t>16.</a:t>
            </a:r>
            <a:br>
              <a:rPr lang="en-GB" sz="2000" dirty="0"/>
            </a:br>
            <a:br>
              <a:rPr lang="en-GB" sz="2000" dirty="0"/>
            </a:br>
            <a:r>
              <a:rPr lang="en-GB" sz="1400" dirty="0"/>
              <a:t>Note: this command zips your </a:t>
            </a:r>
            <a:r>
              <a:rPr lang="en-GB" sz="1400" dirty="0" err="1"/>
              <a:t>main.js</a:t>
            </a:r>
            <a:r>
              <a:rPr lang="en-GB" sz="1400" dirty="0"/>
              <a:t> file and the installed </a:t>
            </a:r>
            <a:r>
              <a:rPr lang="en-GB" sz="1400" dirty="0" err="1"/>
              <a:t>node_modules</a:t>
            </a:r>
            <a:r>
              <a:rPr lang="en-GB" sz="1400" dirty="0"/>
              <a:t>.</a:t>
            </a:r>
            <a:br>
              <a:rPr lang="en-GB" sz="2000" dirty="0"/>
            </a:br>
            <a:r>
              <a:rPr lang="en-GB" sz="2000" dirty="0"/>
              <a:t>17.</a:t>
            </a:r>
            <a:br>
              <a:rPr lang="de-DE" sz="2000" dirty="0"/>
            </a:br>
            <a:br>
              <a:rPr lang="de-DE" sz="2000" dirty="0"/>
            </a:br>
            <a:r>
              <a:rPr lang="de-DE" sz="1400" dirty="0"/>
              <a:t>Note: </a:t>
            </a:r>
            <a:r>
              <a:rPr lang="de-DE" sz="1400" dirty="0" err="1"/>
              <a:t>this</a:t>
            </a:r>
            <a:r>
              <a:rPr lang="de-DE" sz="1400" dirty="0"/>
              <a:t> </a:t>
            </a:r>
            <a:r>
              <a:rPr lang="de-DE" sz="1400" dirty="0" err="1"/>
              <a:t>command</a:t>
            </a:r>
            <a:r>
              <a:rPr lang="de-DE" sz="1400" dirty="0"/>
              <a:t> </a:t>
            </a:r>
            <a:r>
              <a:rPr lang="de-DE" sz="1400" dirty="0" err="1"/>
              <a:t>updates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action</a:t>
            </a:r>
            <a:r>
              <a:rPr lang="de-DE" sz="1400" dirty="0"/>
              <a:t> </a:t>
            </a:r>
            <a:r>
              <a:rPr lang="de-DE" sz="1400" dirty="0" err="1"/>
              <a:t>named</a:t>
            </a:r>
            <a:r>
              <a:rPr lang="de-DE" sz="1400" dirty="0"/>
              <a:t> „</a:t>
            </a:r>
            <a:r>
              <a:rPr lang="de-DE" sz="1400" dirty="0" err="1"/>
              <a:t>public</a:t>
            </a:r>
            <a:r>
              <a:rPr lang="de-DE" sz="1400" dirty="0"/>
              <a:t>-google-cal-</a:t>
            </a:r>
            <a:r>
              <a:rPr lang="de-DE" sz="1400" dirty="0" err="1"/>
              <a:t>hhz</a:t>
            </a:r>
            <a:r>
              <a:rPr lang="de-DE" sz="1400" dirty="0"/>
              <a:t>“ </a:t>
            </a:r>
            <a:r>
              <a:rPr lang="de-DE" sz="1400" dirty="0" err="1"/>
              <a:t>with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current</a:t>
            </a:r>
            <a:r>
              <a:rPr lang="de-DE" sz="1400" dirty="0"/>
              <a:t> </a:t>
            </a:r>
            <a:r>
              <a:rPr lang="de-DE" sz="1400" dirty="0" err="1"/>
              <a:t>created</a:t>
            </a:r>
            <a:r>
              <a:rPr lang="de-DE" sz="1400" dirty="0"/>
              <a:t> „</a:t>
            </a:r>
            <a:r>
              <a:rPr lang="de-DE" sz="1400" dirty="0" err="1"/>
              <a:t>action.zip</a:t>
            </a:r>
            <a:r>
              <a:rPr lang="de-DE" sz="1400" dirty="0"/>
              <a:t>“ </a:t>
            </a:r>
            <a:r>
              <a:rPr lang="de-DE" sz="1400" dirty="0" err="1"/>
              <a:t>file</a:t>
            </a:r>
            <a:r>
              <a:rPr lang="de-DE" sz="1400" dirty="0"/>
              <a:t>. </a:t>
            </a:r>
            <a:r>
              <a:rPr lang="de-DE" sz="1400" dirty="0" err="1"/>
              <a:t>If</a:t>
            </a:r>
            <a:r>
              <a:rPr lang="de-DE" sz="1400" dirty="0"/>
              <a:t> </a:t>
            </a:r>
            <a:r>
              <a:rPr lang="de-DE" sz="1400" dirty="0" err="1"/>
              <a:t>there</a:t>
            </a:r>
            <a:r>
              <a:rPr lang="de-DE" sz="1400" dirty="0"/>
              <a:t> </a:t>
            </a:r>
            <a:r>
              <a:rPr lang="de-DE" sz="1400" dirty="0" err="1"/>
              <a:t>is</a:t>
            </a:r>
            <a:r>
              <a:rPr lang="de-DE" sz="1400" dirty="0"/>
              <a:t> </a:t>
            </a:r>
            <a:r>
              <a:rPr lang="de-DE" sz="1400" dirty="0" err="1"/>
              <a:t>no</a:t>
            </a:r>
            <a:r>
              <a:rPr lang="de-DE" sz="1400" dirty="0"/>
              <a:t> </a:t>
            </a:r>
            <a:r>
              <a:rPr lang="de-DE" sz="1400" dirty="0" err="1"/>
              <a:t>action</a:t>
            </a:r>
            <a:r>
              <a:rPr lang="de-DE" sz="1400" dirty="0"/>
              <a:t> </a:t>
            </a:r>
            <a:r>
              <a:rPr lang="de-DE" sz="1400" dirty="0" err="1"/>
              <a:t>named</a:t>
            </a:r>
            <a:r>
              <a:rPr lang="de-DE" sz="1400" dirty="0"/>
              <a:t> like </a:t>
            </a:r>
            <a:r>
              <a:rPr lang="de-DE" sz="1400" dirty="0" err="1"/>
              <a:t>this</a:t>
            </a:r>
            <a:r>
              <a:rPr lang="de-DE" sz="1400" dirty="0"/>
              <a:t> </a:t>
            </a:r>
            <a:r>
              <a:rPr lang="de-DE" sz="1400" dirty="0" err="1"/>
              <a:t>it</a:t>
            </a:r>
            <a:r>
              <a:rPr lang="de-DE" sz="1400" dirty="0"/>
              <a:t> will </a:t>
            </a:r>
            <a:r>
              <a:rPr lang="de-DE" sz="1400" dirty="0" err="1"/>
              <a:t>create</a:t>
            </a:r>
            <a:r>
              <a:rPr lang="de-DE" sz="1400" dirty="0"/>
              <a:t> a </a:t>
            </a:r>
            <a:r>
              <a:rPr lang="de-DE" sz="1400" dirty="0" err="1"/>
              <a:t>new</a:t>
            </a:r>
            <a:r>
              <a:rPr lang="de-DE" sz="1400" dirty="0"/>
              <a:t> </a:t>
            </a:r>
            <a:r>
              <a:rPr lang="de-DE" sz="1400" dirty="0" err="1"/>
              <a:t>action</a:t>
            </a:r>
            <a:r>
              <a:rPr lang="de-DE" sz="1400" dirty="0"/>
              <a:t>.</a:t>
            </a:r>
            <a:br>
              <a:rPr lang="de-DE" sz="1400" dirty="0"/>
            </a:br>
            <a:br>
              <a:rPr lang="de-DE" sz="1400" dirty="0"/>
            </a:br>
            <a:r>
              <a:rPr lang="de-DE" sz="1400" dirty="0" err="1"/>
              <a:t>Furthermore</a:t>
            </a:r>
            <a:r>
              <a:rPr lang="de-DE" sz="1400" dirty="0"/>
              <a:t>,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following</a:t>
            </a:r>
            <a:r>
              <a:rPr lang="de-DE" sz="1400" dirty="0"/>
              <a:t> additional </a:t>
            </a:r>
            <a:r>
              <a:rPr lang="de-DE" sz="1400" dirty="0" err="1"/>
              <a:t>parameters</a:t>
            </a:r>
            <a:r>
              <a:rPr lang="de-DE" sz="1400" dirty="0"/>
              <a:t>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passed</a:t>
            </a:r>
            <a:r>
              <a:rPr lang="de-DE" sz="1400" dirty="0"/>
              <a:t>:</a:t>
            </a:r>
            <a:br>
              <a:rPr lang="de-DE" sz="1400" dirty="0"/>
            </a:br>
            <a:r>
              <a:rPr lang="de-DE" sz="1400" dirty="0"/>
              <a:t>		   :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runtime</a:t>
            </a:r>
            <a:r>
              <a:rPr lang="de-DE" sz="1400" dirty="0"/>
              <a:t> </a:t>
            </a:r>
            <a:r>
              <a:rPr lang="de-DE" sz="1400" dirty="0" err="1"/>
              <a:t>version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node.js</a:t>
            </a:r>
            <a:r>
              <a:rPr lang="de-DE" sz="1400" dirty="0"/>
              <a:t> </a:t>
            </a:r>
            <a:br>
              <a:rPr lang="de-DE" sz="1400" dirty="0"/>
            </a:br>
            <a:r>
              <a:rPr lang="de-DE" sz="1400" dirty="0"/>
              <a:t> 		     </a:t>
            </a:r>
            <a:br>
              <a:rPr lang="de-DE" sz="1400" dirty="0"/>
            </a:br>
            <a:endParaRPr lang="de-DE" sz="14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113EB1-757A-E042-BA2D-78719882173B}"/>
              </a:ext>
            </a:extLst>
          </p:cNvPr>
          <p:cNvSpPr/>
          <p:nvPr/>
        </p:nvSpPr>
        <p:spPr>
          <a:xfrm>
            <a:off x="1527926" y="1917072"/>
            <a:ext cx="5195037" cy="3429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softEdge rad="381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zip -r </a:t>
            </a:r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action.zip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main.js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package* </a:t>
            </a:r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node_modules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endParaRPr lang="de-DE" sz="14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20893C-10CD-1C4B-9045-EBCA98CFF69A}"/>
              </a:ext>
            </a:extLst>
          </p:cNvPr>
          <p:cNvSpPr/>
          <p:nvPr/>
        </p:nvSpPr>
        <p:spPr>
          <a:xfrm>
            <a:off x="1639202" y="2884049"/>
            <a:ext cx="8913596" cy="452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softEdge rad="381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ibmcloud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wsk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action update public-google-</a:t>
            </a:r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cal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</a:t>
            </a:r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hhz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action.zip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--kind </a:t>
            </a:r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nodejs:default</a:t>
            </a:r>
            <a:endParaRPr lang="en-GB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EA61CD-576F-934F-8756-2DB6E9CF09B9}"/>
              </a:ext>
            </a:extLst>
          </p:cNvPr>
          <p:cNvSpPr txBox="1"/>
          <p:nvPr/>
        </p:nvSpPr>
        <p:spPr>
          <a:xfrm>
            <a:off x="3767958" y="6291200"/>
            <a:ext cx="6169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Link 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original 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repo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de-DE" sz="1000" dirty="0">
                <a:hlinkClick r:id="rId2"/>
              </a:rPr>
              <a:t>https://</a:t>
            </a:r>
            <a:r>
              <a:rPr lang="de-DE" sz="1000" dirty="0" err="1">
                <a:hlinkClick r:id="rId2"/>
              </a:rPr>
              <a:t>github.com</a:t>
            </a:r>
            <a:r>
              <a:rPr lang="de-DE" sz="1000" dirty="0">
                <a:hlinkClick r:id="rId2"/>
              </a:rPr>
              <a:t>/IBM/</a:t>
            </a:r>
            <a:r>
              <a:rPr lang="de-DE" sz="1000" dirty="0" err="1">
                <a:hlinkClick r:id="rId2"/>
              </a:rPr>
              <a:t>alexa-skill-watson-assistant</a:t>
            </a:r>
            <a:endParaRPr lang="de-DE" sz="1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B4A173-65FE-2146-BB41-81A39BE028BD}"/>
              </a:ext>
            </a:extLst>
          </p:cNvPr>
          <p:cNvSpPr/>
          <p:nvPr/>
        </p:nvSpPr>
        <p:spPr>
          <a:xfrm>
            <a:off x="1041400" y="4743626"/>
            <a:ext cx="1994636" cy="2473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softEdge rad="381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--kind </a:t>
            </a:r>
            <a:r>
              <a:rPr lang="de-DE" sz="1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node.js</a:t>
            </a:r>
            <a:r>
              <a:rPr lang="de-DE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de-DE" sz="1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default</a:t>
            </a:r>
            <a:endParaRPr lang="de-DE" sz="10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4823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5E8B3CC5-2BA9-1842-B2FF-F4A5C072AD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839" y="1843089"/>
            <a:ext cx="6670221" cy="31127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9DC76A-C883-3446-B006-33EC69DF6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500" dirty="0"/>
              <a:t>Open </a:t>
            </a:r>
            <a:r>
              <a:rPr lang="de-DE" sz="3500" dirty="0" err="1"/>
              <a:t>Whisk</a:t>
            </a:r>
            <a:r>
              <a:rPr lang="de-DE" sz="3500" dirty="0"/>
              <a:t> Action: Test 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67EE3A-EA21-134E-8822-9DE5C3FB7D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756096"/>
            <a:ext cx="4079239" cy="375062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+mj-lt"/>
              <a:buAutoNum type="arabicPeriod" startAt="18"/>
            </a:pPr>
            <a:r>
              <a:rPr lang="de-DE" sz="1800" dirty="0"/>
              <a:t>Go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>
                <a:hlinkClick r:id="rId3"/>
              </a:rPr>
              <a:t>https://cloud.ibm.com/functions/actions</a:t>
            </a:r>
            <a:endParaRPr lang="de-DE" sz="1800" dirty="0"/>
          </a:p>
          <a:p>
            <a:pPr marL="342900" indent="-342900">
              <a:buFont typeface="+mj-lt"/>
              <a:buAutoNum type="arabicPeriod" startAt="18"/>
            </a:pPr>
            <a:r>
              <a:rPr lang="de-DE" sz="1800" dirty="0"/>
              <a:t>Open </a:t>
            </a:r>
            <a:r>
              <a:rPr lang="de-DE" sz="1800" dirty="0" err="1"/>
              <a:t>your</a:t>
            </a:r>
            <a:r>
              <a:rPr lang="de-DE" sz="1800" dirty="0"/>
              <a:t> </a:t>
            </a:r>
            <a:r>
              <a:rPr lang="de-DE" sz="1800" dirty="0" err="1"/>
              <a:t>uploaded</a:t>
            </a:r>
            <a:r>
              <a:rPr lang="de-DE" sz="1800" dirty="0"/>
              <a:t> </a:t>
            </a:r>
            <a:r>
              <a:rPr lang="de-DE" sz="1800" dirty="0" err="1"/>
              <a:t>OpenWhisk</a:t>
            </a:r>
            <a:r>
              <a:rPr lang="de-DE" sz="1800" dirty="0"/>
              <a:t> </a:t>
            </a:r>
            <a:r>
              <a:rPr lang="de-DE" sz="1800" dirty="0" err="1"/>
              <a:t>action</a:t>
            </a:r>
            <a:r>
              <a:rPr lang="de-DE" sz="1800" dirty="0"/>
              <a:t> </a:t>
            </a:r>
          </a:p>
          <a:p>
            <a:pPr marL="342900" indent="-342900">
              <a:buFont typeface="+mj-lt"/>
              <a:buAutoNum type="arabicPeriod" startAt="18"/>
            </a:pPr>
            <a:r>
              <a:rPr lang="de-DE" sz="1800" dirty="0"/>
              <a:t>Click on „INVOKE“</a:t>
            </a:r>
          </a:p>
          <a:p>
            <a:pPr marL="0" indent="0">
              <a:buNone/>
            </a:pPr>
            <a:r>
              <a:rPr lang="de-DE" sz="1800" dirty="0" err="1"/>
              <a:t>You</a:t>
            </a:r>
            <a:r>
              <a:rPr lang="de-DE" sz="1800" dirty="0"/>
              <a:t> </a:t>
            </a:r>
            <a:r>
              <a:rPr lang="de-DE" sz="1800" dirty="0" err="1"/>
              <a:t>should</a:t>
            </a:r>
            <a:r>
              <a:rPr lang="de-DE" sz="1800" dirty="0"/>
              <a:t> </a:t>
            </a:r>
            <a:r>
              <a:rPr lang="de-DE" sz="1800" dirty="0" err="1"/>
              <a:t>see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summary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first</a:t>
            </a:r>
            <a:r>
              <a:rPr lang="de-DE" sz="1800" dirty="0"/>
              <a:t> </a:t>
            </a:r>
            <a:r>
              <a:rPr lang="de-DE" sz="1800" dirty="0" err="1"/>
              <a:t>element</a:t>
            </a:r>
            <a:r>
              <a:rPr lang="de-DE" sz="1800" dirty="0"/>
              <a:t> in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events</a:t>
            </a:r>
            <a:r>
              <a:rPr lang="de-DE" sz="1800" dirty="0"/>
              <a:t> </a:t>
            </a:r>
            <a:r>
              <a:rPr lang="de-DE" sz="1800" dirty="0" err="1"/>
              <a:t>list</a:t>
            </a:r>
            <a:r>
              <a:rPr lang="de-DE" sz="1800" dirty="0"/>
              <a:t> </a:t>
            </a:r>
            <a:r>
              <a:rPr lang="de-DE" sz="1800" dirty="0" err="1"/>
              <a:t>as</a:t>
            </a:r>
            <a:r>
              <a:rPr lang="de-DE" sz="1800" dirty="0"/>
              <a:t> </a:t>
            </a:r>
            <a:r>
              <a:rPr lang="de-DE" sz="1800" dirty="0" err="1"/>
              <a:t>result</a:t>
            </a:r>
            <a:r>
              <a:rPr lang="de-DE" sz="1800" dirty="0"/>
              <a:t> </a:t>
            </a:r>
            <a:r>
              <a:rPr lang="de-DE" sz="1800" dirty="0" err="1"/>
              <a:t>message</a:t>
            </a:r>
            <a:endParaRPr lang="de-DE" sz="1800" dirty="0"/>
          </a:p>
          <a:p>
            <a:pPr marL="0" indent="0">
              <a:buNone/>
            </a:pPr>
            <a:r>
              <a:rPr lang="de-DE" sz="1800" dirty="0" err="1"/>
              <a:t>Alternatively</a:t>
            </a:r>
            <a:r>
              <a:rPr lang="de-DE" sz="1800" dirty="0"/>
              <a:t> </a:t>
            </a:r>
            <a:r>
              <a:rPr lang="de-DE" sz="1800" dirty="0" err="1"/>
              <a:t>run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following</a:t>
            </a:r>
            <a:r>
              <a:rPr lang="de-DE" sz="1800" dirty="0"/>
              <a:t> in </a:t>
            </a:r>
            <a:r>
              <a:rPr lang="de-DE" sz="1800" dirty="0" err="1"/>
              <a:t>the</a:t>
            </a:r>
            <a:r>
              <a:rPr lang="de-DE" sz="1800" dirty="0"/>
              <a:t> terminal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test</a:t>
            </a:r>
            <a:r>
              <a:rPr lang="de-DE" sz="1800" dirty="0"/>
              <a:t> </a:t>
            </a:r>
            <a:r>
              <a:rPr lang="de-DE" sz="1800" dirty="0" err="1"/>
              <a:t>your</a:t>
            </a:r>
            <a:r>
              <a:rPr lang="de-DE" sz="1800" dirty="0"/>
              <a:t> </a:t>
            </a:r>
            <a:r>
              <a:rPr lang="de-DE" sz="1800" dirty="0" err="1"/>
              <a:t>OpenWhisk</a:t>
            </a:r>
            <a:r>
              <a:rPr lang="de-DE" sz="1800" dirty="0"/>
              <a:t> Action </a:t>
            </a:r>
            <a:r>
              <a:rPr lang="de-DE" sz="1800" dirty="0" err="1"/>
              <a:t>locally</a:t>
            </a:r>
            <a:br>
              <a:rPr lang="de-DE" sz="1800" dirty="0"/>
            </a:br>
            <a:br>
              <a:rPr lang="de-DE" sz="1800" dirty="0"/>
            </a:br>
            <a:br>
              <a:rPr lang="en-GB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GB" sz="1800" dirty="0"/>
            </a:br>
            <a:r>
              <a:rPr lang="en-GB" sz="1800" dirty="0"/>
              <a:t>The result should be the same</a:t>
            </a:r>
            <a:endParaRPr lang="de-DE" sz="1800" dirty="0"/>
          </a:p>
          <a:p>
            <a:endParaRPr lang="de-DE" sz="1800" dirty="0"/>
          </a:p>
          <a:p>
            <a:endParaRPr lang="de-DE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E9781-FAA5-8B42-8C8D-AFB89C9D4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43</a:t>
            </a:fld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C8E4D47-F6B2-0F4C-BDC7-0A57CEE31341}"/>
              </a:ext>
            </a:extLst>
          </p:cNvPr>
          <p:cNvSpPr txBox="1">
            <a:spLocks/>
          </p:cNvSpPr>
          <p:nvPr/>
        </p:nvSpPr>
        <p:spPr>
          <a:xfrm>
            <a:off x="990600" y="1908496"/>
            <a:ext cx="4478439" cy="3892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EA61CD-576F-934F-8756-2DB6E9CF09B9}"/>
              </a:ext>
            </a:extLst>
          </p:cNvPr>
          <p:cNvSpPr txBox="1"/>
          <p:nvPr/>
        </p:nvSpPr>
        <p:spPr>
          <a:xfrm>
            <a:off x="3767958" y="6291200"/>
            <a:ext cx="6169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Link 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original </a:t>
            </a:r>
            <a:r>
              <a:rPr lang="de-DE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repo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de-DE" sz="1000" dirty="0">
                <a:hlinkClick r:id="rId4"/>
              </a:rPr>
              <a:t>https://</a:t>
            </a:r>
            <a:r>
              <a:rPr lang="de-DE" sz="1000" dirty="0" err="1">
                <a:hlinkClick r:id="rId4"/>
              </a:rPr>
              <a:t>github.com</a:t>
            </a:r>
            <a:r>
              <a:rPr lang="de-DE" sz="1000" dirty="0">
                <a:hlinkClick r:id="rId4"/>
              </a:rPr>
              <a:t>/IBM/</a:t>
            </a:r>
            <a:r>
              <a:rPr lang="de-DE" sz="1000" dirty="0" err="1">
                <a:hlinkClick r:id="rId4"/>
              </a:rPr>
              <a:t>alexa-skill-watson-assistant</a:t>
            </a:r>
            <a:endParaRPr lang="de-DE" sz="1000" dirty="0"/>
          </a:p>
        </p:txBody>
      </p:sp>
      <p:sp>
        <p:nvSpPr>
          <p:cNvPr id="13" name="Verbindungsstelle 7">
            <a:extLst>
              <a:ext uri="{FF2B5EF4-FFF2-40B4-BE49-F238E27FC236}">
                <a16:creationId xmlns:a16="http://schemas.microsoft.com/office/drawing/2014/main" id="{CB63EC64-189A-664B-9737-CE2CB24732A7}"/>
              </a:ext>
            </a:extLst>
          </p:cNvPr>
          <p:cNvSpPr/>
          <p:nvPr/>
        </p:nvSpPr>
        <p:spPr>
          <a:xfrm>
            <a:off x="8707119" y="2346960"/>
            <a:ext cx="741681" cy="274319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351B7D9D-0C1C-6D4C-AA04-22DE7BBCB3F4}"/>
              </a:ext>
            </a:extLst>
          </p:cNvPr>
          <p:cNvSpPr/>
          <p:nvPr/>
        </p:nvSpPr>
        <p:spPr>
          <a:xfrm>
            <a:off x="838200" y="4440434"/>
            <a:ext cx="5379720" cy="3429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softEdge rad="381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ibmcloud</a:t>
            </a:r>
            <a:r>
              <a:rPr lang="de-DE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de-DE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fn</a:t>
            </a:r>
            <a:r>
              <a:rPr lang="de-DE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de-DE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action</a:t>
            </a:r>
            <a:r>
              <a:rPr lang="de-DE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de-DE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invoke</a:t>
            </a:r>
            <a:r>
              <a:rPr lang="de-DE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public-google-</a:t>
            </a:r>
            <a:r>
              <a:rPr lang="en-GB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cal</a:t>
            </a:r>
            <a:r>
              <a:rPr lang="en-GB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</a:t>
            </a:r>
            <a:r>
              <a:rPr lang="en-GB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hhz</a:t>
            </a:r>
            <a:r>
              <a:rPr lang="de-DE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--</a:t>
            </a:r>
            <a:r>
              <a:rPr lang="de-DE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result</a:t>
            </a:r>
            <a:endParaRPr lang="de-DE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BDA51855-0090-124B-BD85-8922F8E612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839" y="5006129"/>
            <a:ext cx="6022340" cy="101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098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EB31BBDE-9BF0-7340-B06A-3249A6EFB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040" y="1883104"/>
            <a:ext cx="7460593" cy="17744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9DB961-F2E6-8B4B-B191-776314A81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500" dirty="0" err="1"/>
              <a:t>Webhook</a:t>
            </a:r>
            <a:r>
              <a:rPr lang="de-DE" sz="3500" dirty="0"/>
              <a:t>: </a:t>
            </a:r>
            <a:r>
              <a:rPr lang="de-DE" sz="3500" dirty="0" err="1"/>
              <a:t>Get</a:t>
            </a:r>
            <a:r>
              <a:rPr lang="de-DE" sz="3500" dirty="0"/>
              <a:t> </a:t>
            </a:r>
            <a:r>
              <a:rPr lang="de-DE" sz="3500" dirty="0" err="1"/>
              <a:t>Webhook</a:t>
            </a:r>
            <a:r>
              <a:rPr lang="de-DE" sz="3500" dirty="0"/>
              <a:t> </a:t>
            </a:r>
            <a:r>
              <a:rPr lang="de-DE" sz="3500" dirty="0" err="1"/>
              <a:t>Endpoint</a:t>
            </a:r>
            <a:r>
              <a:rPr lang="de-DE" sz="3500" dirty="0"/>
              <a:t> URL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16E10-B71E-C048-8256-921AF875F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788078"/>
            <a:ext cx="3926840" cy="3950113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000" dirty="0">
                <a:solidFill>
                  <a:srgbClr val="24292E"/>
                </a:solidFill>
                <a:latin typeface="-apple-system"/>
              </a:rPr>
              <a:t>Open your created </a:t>
            </a:r>
            <a:r>
              <a:rPr lang="en-GB" sz="2000" dirty="0" err="1">
                <a:solidFill>
                  <a:srgbClr val="24292E"/>
                </a:solidFill>
                <a:latin typeface="-apple-system"/>
              </a:rPr>
              <a:t>OpenWhisk</a:t>
            </a:r>
            <a:r>
              <a:rPr lang="en-GB" sz="2000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en-GB" sz="2000" dirty="0" err="1">
                <a:solidFill>
                  <a:srgbClr val="24292E"/>
                </a:solidFill>
                <a:latin typeface="-apple-system"/>
              </a:rPr>
              <a:t>Aciton</a:t>
            </a:r>
            <a:r>
              <a:rPr lang="en-GB" sz="2000" dirty="0">
                <a:solidFill>
                  <a:srgbClr val="24292E"/>
                </a:solidFill>
                <a:latin typeface="-apple-system"/>
              </a:rPr>
              <a:t> and click on “Endpoints”</a:t>
            </a:r>
            <a:br>
              <a:rPr lang="en-GB" sz="2000" dirty="0">
                <a:solidFill>
                  <a:srgbClr val="24292E"/>
                </a:solidFill>
                <a:latin typeface="-apple-system"/>
              </a:rPr>
            </a:br>
            <a:r>
              <a:rPr lang="en-GB" sz="2000" dirty="0">
                <a:solidFill>
                  <a:srgbClr val="24292E"/>
                </a:solidFill>
                <a:latin typeface="-apple-system"/>
              </a:rPr>
              <a:t>on the left side bar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>
                <a:solidFill>
                  <a:srgbClr val="24292E"/>
                </a:solidFill>
                <a:latin typeface="-apple-system"/>
              </a:rPr>
              <a:t>Copy the URL for the HTTP Method</a:t>
            </a:r>
          </a:p>
          <a:p>
            <a:pPr marL="0" indent="0">
              <a:buNone/>
            </a:pPr>
            <a:endParaRPr lang="en-GB" sz="2000" dirty="0">
              <a:solidFill>
                <a:srgbClr val="24292E"/>
              </a:solidFill>
              <a:latin typeface="-apple-system"/>
            </a:endParaRPr>
          </a:p>
          <a:p>
            <a:pPr marL="0" indent="0">
              <a:buNone/>
            </a:pPr>
            <a:r>
              <a:rPr lang="en-GB" sz="1400" dirty="0">
                <a:solidFill>
                  <a:srgbClr val="24292E"/>
                </a:solidFill>
                <a:latin typeface="-apple-system"/>
              </a:rPr>
              <a:t>Note: Make sure </a:t>
            </a:r>
            <a:r>
              <a:rPr lang="en-GB" sz="1400" dirty="0">
                <a:solidFill>
                  <a:srgbClr val="FFC000"/>
                </a:solidFill>
                <a:latin typeface="-apple-system"/>
              </a:rPr>
              <a:t>Raw HTTP Handling</a:t>
            </a:r>
            <a:r>
              <a:rPr lang="en-GB" sz="1400" dirty="0">
                <a:solidFill>
                  <a:srgbClr val="24292E"/>
                </a:solidFill>
                <a:latin typeface="-apple-system"/>
              </a:rPr>
              <a:t> is </a:t>
            </a:r>
            <a:r>
              <a:rPr lang="en-GB" sz="1400" b="1" dirty="0">
                <a:solidFill>
                  <a:srgbClr val="24292E"/>
                </a:solidFill>
                <a:latin typeface="-apple-system"/>
              </a:rPr>
              <a:t>disabled</a:t>
            </a:r>
            <a:r>
              <a:rPr lang="en-GB" sz="1400" dirty="0">
                <a:solidFill>
                  <a:srgbClr val="24292E"/>
                </a:solidFill>
                <a:latin typeface="-apple-system"/>
              </a:rPr>
              <a:t> if you want to send </a:t>
            </a:r>
            <a:r>
              <a:rPr lang="en-GB" sz="1400" dirty="0" err="1">
                <a:solidFill>
                  <a:srgbClr val="24292E"/>
                </a:solidFill>
                <a:latin typeface="-apple-system"/>
              </a:rPr>
              <a:t>parametes</a:t>
            </a:r>
            <a:r>
              <a:rPr lang="en-GB" sz="1400" dirty="0">
                <a:solidFill>
                  <a:srgbClr val="24292E"/>
                </a:solidFill>
                <a:latin typeface="-apple-system"/>
              </a:rPr>
              <a:t> to your Web Action through Watson Assistant. Since Watson sends his variables as JSON it is important that this is </a:t>
            </a:r>
            <a:r>
              <a:rPr lang="en-GB" sz="1400" b="1" dirty="0">
                <a:solidFill>
                  <a:srgbClr val="24292E"/>
                </a:solidFill>
                <a:latin typeface="-apple-system"/>
              </a:rPr>
              <a:t>disabled.</a:t>
            </a:r>
          </a:p>
          <a:p>
            <a:pPr marL="0" indent="0">
              <a:buNone/>
            </a:pPr>
            <a:r>
              <a:rPr lang="en-GB" sz="1400" dirty="0">
                <a:solidFill>
                  <a:srgbClr val="24292E"/>
                </a:solidFill>
                <a:latin typeface="-apple-system"/>
              </a:rPr>
              <a:t>For example in our case we want to send the subject names as variables and then search for the  next lecture date in the calendar and response with the date.</a:t>
            </a:r>
          </a:p>
          <a:p>
            <a:pPr marL="0" indent="0">
              <a:buNone/>
            </a:pPr>
            <a:endParaRPr lang="en-GB" sz="2000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43CE2-9BBB-C748-A79F-432D96EAC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73A392-2E51-AD41-9AA7-8C03C7E11EEA}"/>
              </a:ext>
            </a:extLst>
          </p:cNvPr>
          <p:cNvSpPr txBox="1"/>
          <p:nvPr/>
        </p:nvSpPr>
        <p:spPr>
          <a:xfrm>
            <a:off x="3767958" y="6291200"/>
            <a:ext cx="6169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</a:t>
            </a:r>
            <a:r>
              <a:rPr lang="de-DE" sz="1000" dirty="0"/>
              <a:t> </a:t>
            </a:r>
            <a:r>
              <a:rPr lang="de-DE" sz="1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https://github.com/IBM/alexa-skill-watson-assistant</a:t>
            </a:r>
            <a:endParaRPr lang="de-DE" sz="1000" dirty="0">
              <a:solidFill>
                <a:srgbClr val="0070C0"/>
              </a:solidFill>
            </a:endParaRPr>
          </a:p>
        </p:txBody>
      </p:sp>
      <p:sp>
        <p:nvSpPr>
          <p:cNvPr id="16" name="Verbindungsstelle 7">
            <a:extLst>
              <a:ext uri="{FF2B5EF4-FFF2-40B4-BE49-F238E27FC236}">
                <a16:creationId xmlns:a16="http://schemas.microsoft.com/office/drawing/2014/main" id="{C468211F-F1FB-784C-9C31-E4B7F3E3E8D3}"/>
              </a:ext>
            </a:extLst>
          </p:cNvPr>
          <p:cNvSpPr/>
          <p:nvPr/>
        </p:nvSpPr>
        <p:spPr>
          <a:xfrm>
            <a:off x="4713712" y="2765745"/>
            <a:ext cx="741681" cy="274319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7" name="Verbindungsstelle 7">
            <a:extLst>
              <a:ext uri="{FF2B5EF4-FFF2-40B4-BE49-F238E27FC236}">
                <a16:creationId xmlns:a16="http://schemas.microsoft.com/office/drawing/2014/main" id="{4BC1A7D0-E328-854F-A410-A27CA37BB8A6}"/>
              </a:ext>
            </a:extLst>
          </p:cNvPr>
          <p:cNvSpPr/>
          <p:nvPr/>
        </p:nvSpPr>
        <p:spPr>
          <a:xfrm>
            <a:off x="6683178" y="3105807"/>
            <a:ext cx="3854844" cy="323193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1" name="Verbindungsstelle 7">
            <a:extLst>
              <a:ext uri="{FF2B5EF4-FFF2-40B4-BE49-F238E27FC236}">
                <a16:creationId xmlns:a16="http://schemas.microsoft.com/office/drawing/2014/main" id="{4B998265-365A-0841-9005-090C83818AA5}"/>
              </a:ext>
            </a:extLst>
          </p:cNvPr>
          <p:cNvSpPr/>
          <p:nvPr/>
        </p:nvSpPr>
        <p:spPr>
          <a:xfrm>
            <a:off x="5872486" y="2740048"/>
            <a:ext cx="741681" cy="274319"/>
          </a:xfrm>
          <a:prstGeom prst="flowChartConnector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ln>
                <a:solidFill>
                  <a:srgbClr val="FF0000"/>
                </a:solidFill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6758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DB961-F2E6-8B4B-B191-776314A81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500" dirty="0" err="1"/>
              <a:t>Webhook</a:t>
            </a:r>
            <a:r>
              <a:rPr lang="de-DE" sz="3500" dirty="0"/>
              <a:t>: Set </a:t>
            </a:r>
            <a:r>
              <a:rPr lang="de-DE" sz="3500" dirty="0" err="1"/>
              <a:t>Webhook</a:t>
            </a:r>
            <a:r>
              <a:rPr lang="de-DE" sz="3500" dirty="0"/>
              <a:t> </a:t>
            </a:r>
            <a:r>
              <a:rPr lang="de-DE" sz="3500" dirty="0" err="1"/>
              <a:t>Endpoint</a:t>
            </a:r>
            <a:r>
              <a:rPr lang="de-DE" sz="3500" dirty="0"/>
              <a:t> URL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16E10-B71E-C048-8256-921AF875F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788078"/>
            <a:ext cx="3926840" cy="395011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GB" sz="2000" dirty="0">
                <a:solidFill>
                  <a:srgbClr val="24292E"/>
                </a:solidFill>
                <a:latin typeface="-apple-system"/>
              </a:rPr>
              <a:t>Launch your Watson Assistant and navigate to your Dialog Skill and click on “Options” and then “Webhooks” on the left side bar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GB" sz="2000" dirty="0">
                <a:solidFill>
                  <a:srgbClr val="24292E"/>
                </a:solidFill>
                <a:latin typeface="-apple-system"/>
              </a:rPr>
              <a:t>Paste your copied URL from step 2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GB" sz="2000" b="1" dirty="0">
                <a:solidFill>
                  <a:srgbClr val="24292E"/>
                </a:solidFill>
                <a:latin typeface="-apple-system"/>
              </a:rPr>
              <a:t>Add .json as suffix</a:t>
            </a:r>
          </a:p>
          <a:p>
            <a:pPr marL="457200" indent="-457200">
              <a:buFont typeface="+mj-lt"/>
              <a:buAutoNum type="arabicPeriod" startAt="3"/>
            </a:pPr>
            <a:endParaRPr lang="en-GB" sz="2000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43CE2-9BBB-C748-A79F-432D96EAC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73A392-2E51-AD41-9AA7-8C03C7E11EEA}"/>
              </a:ext>
            </a:extLst>
          </p:cNvPr>
          <p:cNvSpPr txBox="1"/>
          <p:nvPr/>
        </p:nvSpPr>
        <p:spPr>
          <a:xfrm>
            <a:off x="3767958" y="6291200"/>
            <a:ext cx="6169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</a:t>
            </a:r>
            <a:r>
              <a:rPr lang="de-DE" sz="1000" dirty="0"/>
              <a:t> </a:t>
            </a:r>
            <a:r>
              <a:rPr lang="de-DE" sz="1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https://github.com/IBM/alexa-skill-watson-assistant</a:t>
            </a:r>
            <a:endParaRPr lang="de-DE" sz="1000" dirty="0">
              <a:solidFill>
                <a:srgbClr val="0070C0"/>
              </a:solidFill>
            </a:endParaRPr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945C92CC-14CD-9C45-BC10-551694D782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958" y="1788078"/>
            <a:ext cx="6169572" cy="3479416"/>
          </a:xfrm>
          <a:prstGeom prst="rect">
            <a:avLst/>
          </a:prstGeom>
        </p:spPr>
      </p:pic>
      <p:sp>
        <p:nvSpPr>
          <p:cNvPr id="10" name="Verbindungsstelle 7">
            <a:extLst>
              <a:ext uri="{FF2B5EF4-FFF2-40B4-BE49-F238E27FC236}">
                <a16:creationId xmlns:a16="http://schemas.microsoft.com/office/drawing/2014/main" id="{C186215A-D90C-874A-9CD1-E4B373BDA507}"/>
              </a:ext>
            </a:extLst>
          </p:cNvPr>
          <p:cNvSpPr/>
          <p:nvPr/>
        </p:nvSpPr>
        <p:spPr>
          <a:xfrm>
            <a:off x="5476240" y="2833465"/>
            <a:ext cx="741681" cy="397415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1" name="Verbindungsstelle 7">
            <a:extLst>
              <a:ext uri="{FF2B5EF4-FFF2-40B4-BE49-F238E27FC236}">
                <a16:creationId xmlns:a16="http://schemas.microsoft.com/office/drawing/2014/main" id="{D4FF92A5-6569-E445-A4EC-EA634FB94EA5}"/>
              </a:ext>
            </a:extLst>
          </p:cNvPr>
          <p:cNvSpPr/>
          <p:nvPr/>
        </p:nvSpPr>
        <p:spPr>
          <a:xfrm>
            <a:off x="8859520" y="3686905"/>
            <a:ext cx="741681" cy="397415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8001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DB961-F2E6-8B4B-B191-776314A81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500" dirty="0" err="1"/>
              <a:t>Webhook</a:t>
            </a:r>
            <a:r>
              <a:rPr lang="de-DE" sz="3500" dirty="0"/>
              <a:t>: Watson </a:t>
            </a:r>
            <a:r>
              <a:rPr lang="de-DE" sz="3500" dirty="0" err="1"/>
              <a:t>Assistant</a:t>
            </a:r>
            <a:r>
              <a:rPr lang="de-DE" sz="3500" dirty="0"/>
              <a:t> </a:t>
            </a:r>
            <a:r>
              <a:rPr lang="de-DE" sz="3500" dirty="0" err="1"/>
              <a:t>Intent</a:t>
            </a:r>
            <a:endParaRPr lang="de-DE" sz="35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16E10-B71E-C048-8256-921AF875F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788078"/>
            <a:ext cx="3926840" cy="395011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000" dirty="0">
                <a:solidFill>
                  <a:srgbClr val="24292E"/>
                </a:solidFill>
                <a:latin typeface="-apple-system"/>
              </a:rPr>
              <a:t>Click on “Intents” on the left side bar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>
                <a:solidFill>
                  <a:srgbClr val="24292E"/>
                </a:solidFill>
                <a:latin typeface="-apple-system"/>
              </a:rPr>
              <a:t>Create an intent which will invoke our calendar Webhook and add user examples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24292E"/>
                </a:solidFill>
                <a:latin typeface="-apple-system"/>
              </a:rPr>
              <a:t>For illustration purposes the </a:t>
            </a:r>
            <a:r>
              <a:rPr lang="en-GB" sz="2000" dirty="0" err="1">
                <a:solidFill>
                  <a:srgbClr val="24292E"/>
                </a:solidFill>
                <a:latin typeface="-apple-system"/>
              </a:rPr>
              <a:t>Inten</a:t>
            </a:r>
            <a:r>
              <a:rPr lang="en-GB" sz="2000" dirty="0">
                <a:solidFill>
                  <a:srgbClr val="24292E"/>
                </a:solidFill>
                <a:latin typeface="-apple-system"/>
              </a:rPr>
              <a:t> “</a:t>
            </a:r>
            <a:r>
              <a:rPr lang="en-GB" sz="2000" dirty="0" err="1">
                <a:solidFill>
                  <a:srgbClr val="24292E"/>
                </a:solidFill>
                <a:latin typeface="-apple-system"/>
              </a:rPr>
              <a:t>GoogleCal</a:t>
            </a:r>
            <a:r>
              <a:rPr lang="en-GB" sz="2000" dirty="0">
                <a:solidFill>
                  <a:srgbClr val="24292E"/>
                </a:solidFill>
                <a:latin typeface="-apple-system"/>
              </a:rPr>
              <a:t>” with one user example “</a:t>
            </a:r>
            <a:r>
              <a:rPr lang="en-GB" sz="2000" dirty="0" err="1">
                <a:solidFill>
                  <a:srgbClr val="24292E"/>
                </a:solidFill>
                <a:latin typeface="-apple-system"/>
              </a:rPr>
              <a:t>GoogleTest</a:t>
            </a:r>
            <a:r>
              <a:rPr lang="en-GB" sz="2000" dirty="0">
                <a:solidFill>
                  <a:srgbClr val="24292E"/>
                </a:solidFill>
                <a:latin typeface="-apple-system"/>
              </a:rPr>
              <a:t>” is created. When the User types in “</a:t>
            </a:r>
            <a:r>
              <a:rPr lang="en-GB" sz="2000" dirty="0" err="1">
                <a:solidFill>
                  <a:srgbClr val="24292E"/>
                </a:solidFill>
                <a:latin typeface="-apple-system"/>
              </a:rPr>
              <a:t>GoogleTest</a:t>
            </a:r>
            <a:r>
              <a:rPr lang="en-GB" sz="2000" dirty="0">
                <a:solidFill>
                  <a:srgbClr val="24292E"/>
                </a:solidFill>
                <a:latin typeface="-apple-system"/>
              </a:rPr>
              <a:t>” the Webhook should be triggered.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43CE2-9BBB-C748-A79F-432D96EAC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73A392-2E51-AD41-9AA7-8C03C7E11EEA}"/>
              </a:ext>
            </a:extLst>
          </p:cNvPr>
          <p:cNvSpPr txBox="1"/>
          <p:nvPr/>
        </p:nvSpPr>
        <p:spPr>
          <a:xfrm>
            <a:off x="3767958" y="6291200"/>
            <a:ext cx="6169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</a:t>
            </a:r>
            <a:r>
              <a:rPr lang="de-DE" sz="1000" dirty="0"/>
              <a:t> </a:t>
            </a:r>
            <a:r>
              <a:rPr lang="de-DE" sz="10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https://github.com/IBM/alexa-skill-watson-assistant</a:t>
            </a:r>
            <a:endParaRPr lang="de-DE" sz="1000" dirty="0">
              <a:solidFill>
                <a:srgbClr val="0070C0"/>
              </a:solidFill>
            </a:endParaRPr>
          </a:p>
        </p:txBody>
      </p:sp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DA953228-4DC5-764C-B1CC-CC19A1098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803" y="3564524"/>
            <a:ext cx="5955958" cy="250421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AC5D2D5-3BFB-5749-853A-F838B62E0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280" y="1795587"/>
            <a:ext cx="7091680" cy="1584883"/>
          </a:xfrm>
          <a:prstGeom prst="rect">
            <a:avLst/>
          </a:prstGeom>
        </p:spPr>
      </p:pic>
      <p:sp>
        <p:nvSpPr>
          <p:cNvPr id="12" name="Verbindungsstelle 7">
            <a:extLst>
              <a:ext uri="{FF2B5EF4-FFF2-40B4-BE49-F238E27FC236}">
                <a16:creationId xmlns:a16="http://schemas.microsoft.com/office/drawing/2014/main" id="{AFE72982-A0ED-014E-86F9-2F018DA551E8}"/>
              </a:ext>
            </a:extLst>
          </p:cNvPr>
          <p:cNvSpPr/>
          <p:nvPr/>
        </p:nvSpPr>
        <p:spPr>
          <a:xfrm>
            <a:off x="5994399" y="2767150"/>
            <a:ext cx="741681" cy="274319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3" name="Verbindungsstelle 7">
            <a:extLst>
              <a:ext uri="{FF2B5EF4-FFF2-40B4-BE49-F238E27FC236}">
                <a16:creationId xmlns:a16="http://schemas.microsoft.com/office/drawing/2014/main" id="{D13451F9-D4AA-2442-8252-7A88BF405D93}"/>
              </a:ext>
            </a:extLst>
          </p:cNvPr>
          <p:cNvSpPr/>
          <p:nvPr/>
        </p:nvSpPr>
        <p:spPr>
          <a:xfrm>
            <a:off x="11115041" y="2323869"/>
            <a:ext cx="741681" cy="348211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4" name="Verbindungsstelle 7">
            <a:extLst>
              <a:ext uri="{FF2B5EF4-FFF2-40B4-BE49-F238E27FC236}">
                <a16:creationId xmlns:a16="http://schemas.microsoft.com/office/drawing/2014/main" id="{2C8C0786-15F0-C14F-9651-ED2A5D397879}"/>
              </a:ext>
            </a:extLst>
          </p:cNvPr>
          <p:cNvSpPr/>
          <p:nvPr/>
        </p:nvSpPr>
        <p:spPr>
          <a:xfrm>
            <a:off x="5077803" y="5749283"/>
            <a:ext cx="741681" cy="274319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6588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DB961-F2E6-8B4B-B191-776314A81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500" dirty="0" err="1"/>
              <a:t>Webhook</a:t>
            </a:r>
            <a:r>
              <a:rPr lang="de-DE" sz="3500" dirty="0"/>
              <a:t>: Watson </a:t>
            </a:r>
            <a:r>
              <a:rPr lang="de-DE" sz="3500" dirty="0" err="1"/>
              <a:t>Assistant</a:t>
            </a:r>
            <a:r>
              <a:rPr lang="de-DE" sz="3500" dirty="0"/>
              <a:t> Dialog </a:t>
            </a:r>
            <a:r>
              <a:rPr lang="de-DE" sz="3500" dirty="0" err="1"/>
              <a:t>Node</a:t>
            </a:r>
            <a:endParaRPr lang="de-DE" sz="35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16E10-B71E-C048-8256-921AF875F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788078"/>
            <a:ext cx="2646680" cy="3950113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GB" sz="2000" dirty="0">
                <a:solidFill>
                  <a:srgbClr val="24292E"/>
                </a:solidFill>
                <a:latin typeface="-apple-system"/>
              </a:rPr>
              <a:t>Click on “Dialog” and add a new dialog node by clicking the “Add node” button.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GB" sz="2000" dirty="0">
                <a:solidFill>
                  <a:srgbClr val="24292E"/>
                </a:solidFill>
                <a:latin typeface="-apple-system"/>
              </a:rPr>
              <a:t>Name it whatever you want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GB" sz="2000" dirty="0">
                <a:solidFill>
                  <a:srgbClr val="24292E"/>
                </a:solidFill>
                <a:latin typeface="-apple-system"/>
              </a:rPr>
              <a:t>Make sure the created Intent is selected under </a:t>
            </a:r>
            <a:br>
              <a:rPr lang="en-GB" sz="2000" dirty="0">
                <a:solidFill>
                  <a:srgbClr val="24292E"/>
                </a:solidFill>
                <a:latin typeface="-apple-system"/>
              </a:rPr>
            </a:br>
            <a:r>
              <a:rPr lang="en-GB" sz="2000" dirty="0">
                <a:solidFill>
                  <a:srgbClr val="24292E"/>
                </a:solidFill>
                <a:latin typeface="-apple-system"/>
              </a:rPr>
              <a:t>“If assistant recognizes”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GB" sz="2000" dirty="0">
                <a:solidFill>
                  <a:srgbClr val="24292E"/>
                </a:solidFill>
                <a:latin typeface="-apple-system"/>
              </a:rPr>
              <a:t>Next click on “Customize”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43CE2-9BBB-C748-A79F-432D96EAC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73A392-2E51-AD41-9AA7-8C03C7E11EEA}"/>
              </a:ext>
            </a:extLst>
          </p:cNvPr>
          <p:cNvSpPr txBox="1"/>
          <p:nvPr/>
        </p:nvSpPr>
        <p:spPr>
          <a:xfrm>
            <a:off x="3767958" y="6291200"/>
            <a:ext cx="6169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</a:t>
            </a:r>
            <a:r>
              <a:rPr lang="de-DE" sz="1000" dirty="0"/>
              <a:t> </a:t>
            </a:r>
            <a:r>
              <a:rPr lang="de-DE" sz="10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https://github.com/IBM/alexa-skill-watson-assistant</a:t>
            </a:r>
            <a:endParaRPr lang="de-DE" sz="1000" dirty="0">
              <a:solidFill>
                <a:srgbClr val="0070C0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E08FE78-5CBB-1949-BF0F-3826451C9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880" y="1838309"/>
            <a:ext cx="7805035" cy="2308256"/>
          </a:xfrm>
          <a:prstGeom prst="rect">
            <a:avLst/>
          </a:prstGeom>
        </p:spPr>
      </p:pic>
      <p:sp>
        <p:nvSpPr>
          <p:cNvPr id="15" name="Verbindungsstelle 7">
            <a:extLst>
              <a:ext uri="{FF2B5EF4-FFF2-40B4-BE49-F238E27FC236}">
                <a16:creationId xmlns:a16="http://schemas.microsoft.com/office/drawing/2014/main" id="{DCE9954F-F900-8546-8313-ABE33D085C09}"/>
              </a:ext>
            </a:extLst>
          </p:cNvPr>
          <p:cNvSpPr/>
          <p:nvPr/>
        </p:nvSpPr>
        <p:spPr>
          <a:xfrm>
            <a:off x="4500879" y="2068797"/>
            <a:ext cx="741681" cy="274319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6" name="Verbindungsstelle 7">
            <a:extLst>
              <a:ext uri="{FF2B5EF4-FFF2-40B4-BE49-F238E27FC236}">
                <a16:creationId xmlns:a16="http://schemas.microsoft.com/office/drawing/2014/main" id="{957184D6-3505-C241-BD9C-64B399439410}"/>
              </a:ext>
            </a:extLst>
          </p:cNvPr>
          <p:cNvSpPr/>
          <p:nvPr/>
        </p:nvSpPr>
        <p:spPr>
          <a:xfrm>
            <a:off x="7387397" y="3698164"/>
            <a:ext cx="1223203" cy="274319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7" name="Verbindungsstelle 7">
            <a:extLst>
              <a:ext uri="{FF2B5EF4-FFF2-40B4-BE49-F238E27FC236}">
                <a16:creationId xmlns:a16="http://schemas.microsoft.com/office/drawing/2014/main" id="{88A12067-369E-DF45-9069-0A27029C7992}"/>
              </a:ext>
            </a:extLst>
          </p:cNvPr>
          <p:cNvSpPr/>
          <p:nvPr/>
        </p:nvSpPr>
        <p:spPr>
          <a:xfrm>
            <a:off x="10261599" y="2155080"/>
            <a:ext cx="741681" cy="274319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3025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AFC02F40-6270-6D4F-B7C4-53C20387E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440" y="1755839"/>
            <a:ext cx="4800600" cy="4078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9DB961-F2E6-8B4B-B191-776314A81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500" dirty="0" err="1"/>
              <a:t>Webhook</a:t>
            </a:r>
            <a:r>
              <a:rPr lang="de-DE" sz="3500" dirty="0"/>
              <a:t>: Watson </a:t>
            </a:r>
            <a:r>
              <a:rPr lang="de-DE" sz="3500" dirty="0" err="1"/>
              <a:t>Assistant</a:t>
            </a:r>
            <a:r>
              <a:rPr lang="de-DE" sz="3500" dirty="0"/>
              <a:t> Dialog </a:t>
            </a:r>
            <a:r>
              <a:rPr lang="de-DE" sz="3500" dirty="0" err="1"/>
              <a:t>Node</a:t>
            </a:r>
            <a:endParaRPr lang="de-DE" sz="35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16E10-B71E-C048-8256-921AF875F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788076"/>
            <a:ext cx="4475480" cy="395011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n-GB" sz="2000" dirty="0">
                <a:solidFill>
                  <a:srgbClr val="24292E"/>
                </a:solidFill>
                <a:latin typeface="-apple-system"/>
              </a:rPr>
              <a:t>A new </a:t>
            </a:r>
            <a:r>
              <a:rPr lang="en-GB" sz="2000" dirty="0" err="1">
                <a:solidFill>
                  <a:srgbClr val="24292E"/>
                </a:solidFill>
                <a:latin typeface="-apple-system"/>
              </a:rPr>
              <a:t>submask</a:t>
            </a:r>
            <a:r>
              <a:rPr lang="en-GB" sz="2000" dirty="0">
                <a:solidFill>
                  <a:srgbClr val="24292E"/>
                </a:solidFill>
                <a:latin typeface="-apple-system"/>
              </a:rPr>
              <a:t> will open. Scroll down and enable “Call to webhooks/ actions skill”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GB" sz="2000" dirty="0">
                <a:solidFill>
                  <a:srgbClr val="24292E"/>
                </a:solidFill>
                <a:latin typeface="-apple-system"/>
              </a:rPr>
              <a:t>Choose “Call a webhook”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GB" sz="2000" dirty="0">
                <a:solidFill>
                  <a:srgbClr val="24292E"/>
                </a:solidFill>
                <a:latin typeface="-apple-system"/>
              </a:rPr>
              <a:t>Click on “Apply”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43CE2-9BBB-C748-A79F-432D96EAC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73A392-2E51-AD41-9AA7-8C03C7E11EEA}"/>
              </a:ext>
            </a:extLst>
          </p:cNvPr>
          <p:cNvSpPr txBox="1"/>
          <p:nvPr/>
        </p:nvSpPr>
        <p:spPr>
          <a:xfrm>
            <a:off x="3767958" y="6291200"/>
            <a:ext cx="6169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</a:t>
            </a:r>
            <a:r>
              <a:rPr lang="de-DE" sz="1000" dirty="0"/>
              <a:t> </a:t>
            </a:r>
            <a:r>
              <a:rPr lang="de-DE" sz="1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https://github.com/IBM/alexa-skill-watson-assistant</a:t>
            </a:r>
            <a:endParaRPr lang="de-DE" sz="1000" dirty="0">
              <a:solidFill>
                <a:srgbClr val="0070C0"/>
              </a:solidFill>
            </a:endParaRPr>
          </a:p>
        </p:txBody>
      </p:sp>
      <p:sp>
        <p:nvSpPr>
          <p:cNvPr id="17" name="Verbindungsstelle 7">
            <a:extLst>
              <a:ext uri="{FF2B5EF4-FFF2-40B4-BE49-F238E27FC236}">
                <a16:creationId xmlns:a16="http://schemas.microsoft.com/office/drawing/2014/main" id="{88A12067-369E-DF45-9069-0A27029C7992}"/>
              </a:ext>
            </a:extLst>
          </p:cNvPr>
          <p:cNvSpPr/>
          <p:nvPr/>
        </p:nvSpPr>
        <p:spPr>
          <a:xfrm>
            <a:off x="9611359" y="2782358"/>
            <a:ext cx="741681" cy="274319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2" name="Verbindungsstelle 7">
            <a:extLst>
              <a:ext uri="{FF2B5EF4-FFF2-40B4-BE49-F238E27FC236}">
                <a16:creationId xmlns:a16="http://schemas.microsoft.com/office/drawing/2014/main" id="{A0541D62-5CE3-DC45-B312-ACA168CBB949}"/>
              </a:ext>
            </a:extLst>
          </p:cNvPr>
          <p:cNvSpPr/>
          <p:nvPr/>
        </p:nvSpPr>
        <p:spPr>
          <a:xfrm>
            <a:off x="5605780" y="4074160"/>
            <a:ext cx="1120140" cy="272837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3" name="Verbindungsstelle 7">
            <a:extLst>
              <a:ext uri="{FF2B5EF4-FFF2-40B4-BE49-F238E27FC236}">
                <a16:creationId xmlns:a16="http://schemas.microsoft.com/office/drawing/2014/main" id="{48C6C1BA-8728-AF45-A404-BE3C0A655372}"/>
              </a:ext>
            </a:extLst>
          </p:cNvPr>
          <p:cNvSpPr/>
          <p:nvPr/>
        </p:nvSpPr>
        <p:spPr>
          <a:xfrm>
            <a:off x="7868919" y="5303520"/>
            <a:ext cx="741681" cy="530380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430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6A8725-7866-CC4F-9BDB-6C5874FDF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de-DE" dirty="0"/>
              <a:t>IBM Cloud Account </a:t>
            </a:r>
            <a:r>
              <a:rPr lang="de-DE" dirty="0" err="1"/>
              <a:t>Preferecnes</a:t>
            </a:r>
            <a:endParaRPr lang="de-DE" dirty="0"/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F578A4A5-0442-4E45-AA58-BD1BF99C3B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774825"/>
            <a:ext cx="3396342" cy="350225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de-DE" sz="2200" dirty="0"/>
              <a:t>Open </a:t>
            </a:r>
            <a:r>
              <a:rPr lang="de-DE" sz="2200" dirty="0" err="1"/>
              <a:t>your</a:t>
            </a:r>
            <a:r>
              <a:rPr lang="de-DE" sz="2200" dirty="0"/>
              <a:t> IBM Cloud Dashboard </a:t>
            </a:r>
            <a:r>
              <a:rPr lang="de-DE" sz="2200" dirty="0" err="1"/>
              <a:t>and</a:t>
            </a:r>
            <a:r>
              <a:rPr lang="de-DE" sz="2200" dirty="0"/>
              <a:t> </a:t>
            </a:r>
            <a:r>
              <a:rPr lang="de-DE" sz="2200" dirty="0" err="1"/>
              <a:t>click</a:t>
            </a:r>
            <a:r>
              <a:rPr lang="de-DE" sz="2200" dirty="0"/>
              <a:t> on </a:t>
            </a:r>
            <a:r>
              <a:rPr lang="de-DE" sz="2200" dirty="0" err="1"/>
              <a:t>and</a:t>
            </a:r>
            <a:r>
              <a:rPr lang="de-DE" sz="2200" dirty="0"/>
              <a:t> </a:t>
            </a:r>
            <a:r>
              <a:rPr lang="de-DE" sz="2200" dirty="0" err="1"/>
              <a:t>click</a:t>
            </a:r>
            <a:r>
              <a:rPr lang="de-DE" sz="2200" dirty="0"/>
              <a:t> on </a:t>
            </a:r>
            <a:br>
              <a:rPr lang="de-DE" sz="2200" dirty="0"/>
            </a:br>
            <a:r>
              <a:rPr lang="de-DE" sz="2200" dirty="0"/>
              <a:t>Manage </a:t>
            </a:r>
            <a:r>
              <a:rPr lang="de-DE" sz="2200" dirty="0">
                <a:sym typeface="Wingdings" pitchFamily="2" charset="2"/>
              </a:rPr>
              <a:t> Account on </a:t>
            </a:r>
            <a:r>
              <a:rPr lang="de-DE" sz="2200" dirty="0" err="1">
                <a:sym typeface="Wingdings" pitchFamily="2" charset="2"/>
              </a:rPr>
              <a:t>the</a:t>
            </a:r>
            <a:r>
              <a:rPr lang="de-DE" sz="2200" dirty="0">
                <a:sym typeface="Wingdings" pitchFamily="2" charset="2"/>
              </a:rPr>
              <a:t> top </a:t>
            </a:r>
            <a:r>
              <a:rPr lang="de-DE" sz="2200" dirty="0" err="1">
                <a:sym typeface="Wingdings" pitchFamily="2" charset="2"/>
              </a:rPr>
              <a:t>navigation</a:t>
            </a:r>
            <a:r>
              <a:rPr lang="de-DE" sz="2200" dirty="0">
                <a:sym typeface="Wingdings" pitchFamily="2" charset="2"/>
              </a:rPr>
              <a:t> bar </a:t>
            </a:r>
            <a:r>
              <a:rPr lang="de-DE" sz="2200" dirty="0" err="1">
                <a:sym typeface="Wingdings" pitchFamily="2" charset="2"/>
              </a:rPr>
              <a:t>as</a:t>
            </a:r>
            <a:r>
              <a:rPr lang="de-DE" sz="2200" dirty="0">
                <a:sym typeface="Wingdings" pitchFamily="2" charset="2"/>
              </a:rPr>
              <a:t> </a:t>
            </a:r>
            <a:r>
              <a:rPr lang="de-DE" sz="2200" dirty="0" err="1">
                <a:sym typeface="Wingdings" pitchFamily="2" charset="2"/>
              </a:rPr>
              <a:t>shown</a:t>
            </a:r>
            <a:r>
              <a:rPr lang="de-DE" sz="2200" dirty="0">
                <a:sym typeface="Wingdings" pitchFamily="2" charset="2"/>
              </a:rPr>
              <a:t> in </a:t>
            </a:r>
            <a:r>
              <a:rPr lang="de-DE" sz="2200" dirty="0" err="1">
                <a:sym typeface="Wingdings" pitchFamily="2" charset="2"/>
              </a:rPr>
              <a:t>the</a:t>
            </a:r>
            <a:r>
              <a:rPr lang="de-DE" sz="2200" dirty="0">
                <a:sym typeface="Wingdings" pitchFamily="2" charset="2"/>
              </a:rPr>
              <a:t> </a:t>
            </a:r>
            <a:r>
              <a:rPr lang="de-DE" sz="2200" dirty="0" err="1">
                <a:sym typeface="Wingdings" pitchFamily="2" charset="2"/>
              </a:rPr>
              <a:t>picture</a:t>
            </a:r>
            <a:r>
              <a:rPr lang="de-DE" sz="2200" dirty="0">
                <a:sym typeface="Wingdings" pitchFamily="2" charset="2"/>
              </a:rPr>
              <a:t>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20135E-A06A-3B4D-BFEC-F288A1876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C407FF4-5E24-8A46-9E8F-6945ACEDB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443" y="1866345"/>
            <a:ext cx="7458311" cy="3534907"/>
          </a:xfrm>
          <a:prstGeom prst="rect">
            <a:avLst/>
          </a:prstGeom>
        </p:spPr>
      </p:pic>
      <p:sp>
        <p:nvSpPr>
          <p:cNvPr id="9" name="Verbindungsstelle 8">
            <a:extLst>
              <a:ext uri="{FF2B5EF4-FFF2-40B4-BE49-F238E27FC236}">
                <a16:creationId xmlns:a16="http://schemas.microsoft.com/office/drawing/2014/main" id="{DE4A155E-0023-2440-A9D7-92E4B228014C}"/>
              </a:ext>
            </a:extLst>
          </p:cNvPr>
          <p:cNvSpPr/>
          <p:nvPr/>
        </p:nvSpPr>
        <p:spPr>
          <a:xfrm>
            <a:off x="9005104" y="1774825"/>
            <a:ext cx="1527858" cy="1409873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492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DB961-F2E6-8B4B-B191-776314A81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500" dirty="0" err="1"/>
              <a:t>Webhook</a:t>
            </a:r>
            <a:r>
              <a:rPr lang="de-DE" sz="3500" dirty="0"/>
              <a:t>: Watson </a:t>
            </a:r>
            <a:r>
              <a:rPr lang="de-DE" sz="3500" dirty="0" err="1"/>
              <a:t>Assistant</a:t>
            </a:r>
            <a:r>
              <a:rPr lang="de-DE" sz="3500" dirty="0"/>
              <a:t> Dialog </a:t>
            </a:r>
            <a:r>
              <a:rPr lang="de-DE" sz="3500" dirty="0" err="1"/>
              <a:t>Node</a:t>
            </a:r>
            <a:endParaRPr lang="de-DE" sz="35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16E10-B71E-C048-8256-921AF875F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788076"/>
            <a:ext cx="3794759" cy="3950113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 startAt="10"/>
            </a:pPr>
            <a:r>
              <a:rPr lang="en-GB" sz="2000" dirty="0">
                <a:solidFill>
                  <a:srgbClr val="24292E"/>
                </a:solidFill>
                <a:latin typeface="-apple-system"/>
              </a:rPr>
              <a:t>You should now see the webhook configuration in your node options. Scroll down to “Assistant responds” section</a:t>
            </a:r>
          </a:p>
          <a:p>
            <a:pPr marL="457200" indent="-457200">
              <a:buFont typeface="+mj-lt"/>
              <a:buAutoNum type="arabicPeriod" startAt="10"/>
            </a:pPr>
            <a:r>
              <a:rPr lang="en-GB" sz="2000" dirty="0">
                <a:solidFill>
                  <a:srgbClr val="24292E"/>
                </a:solidFill>
                <a:latin typeface="-apple-system"/>
              </a:rPr>
              <a:t>Enter “webhook_result_1.message” for  the field “Respond with”</a:t>
            </a:r>
          </a:p>
          <a:p>
            <a:pPr marL="457200" indent="-457200">
              <a:buFont typeface="+mj-lt"/>
              <a:buAutoNum type="arabicPeriod" startAt="10"/>
            </a:pPr>
            <a:endParaRPr lang="en-GB" sz="2000" dirty="0">
              <a:solidFill>
                <a:srgbClr val="24292E"/>
              </a:solidFill>
              <a:latin typeface="-apple-system"/>
            </a:endParaRPr>
          </a:p>
          <a:p>
            <a:pPr marL="0" indent="0">
              <a:buNone/>
            </a:pPr>
            <a:r>
              <a:rPr lang="en-GB" sz="2000" b="1" dirty="0">
                <a:solidFill>
                  <a:srgbClr val="24292E"/>
                </a:solidFill>
                <a:latin typeface="-apple-system"/>
              </a:rPr>
              <a:t>DONE! We can now test our Chatbot by clicking “Try it” on the top right corner</a:t>
            </a:r>
            <a:br>
              <a:rPr lang="en-GB" sz="2000" dirty="0">
                <a:solidFill>
                  <a:srgbClr val="24292E"/>
                </a:solidFill>
                <a:latin typeface="-apple-system"/>
              </a:rPr>
            </a:br>
            <a:r>
              <a:rPr lang="en-GB" sz="2000" dirty="0">
                <a:solidFill>
                  <a:srgbClr val="24292E"/>
                </a:solidFill>
                <a:latin typeface="-apple-system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43CE2-9BBB-C748-A79F-432D96EAC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73A392-2E51-AD41-9AA7-8C03C7E11EEA}"/>
              </a:ext>
            </a:extLst>
          </p:cNvPr>
          <p:cNvSpPr txBox="1"/>
          <p:nvPr/>
        </p:nvSpPr>
        <p:spPr>
          <a:xfrm>
            <a:off x="3767958" y="6291200"/>
            <a:ext cx="6169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</a:t>
            </a:r>
            <a:r>
              <a:rPr lang="de-DE" sz="1000" dirty="0"/>
              <a:t> </a:t>
            </a:r>
            <a:r>
              <a:rPr lang="de-DE" sz="10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https://github.com/IBM/alexa-skill-watson-assistant</a:t>
            </a:r>
            <a:endParaRPr lang="de-DE" sz="1000" dirty="0">
              <a:solidFill>
                <a:srgbClr val="0070C0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2A818C-E0B2-B449-A79A-E72127FB7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206" y="1788076"/>
            <a:ext cx="7238014" cy="3323578"/>
          </a:xfrm>
          <a:prstGeom prst="rect">
            <a:avLst/>
          </a:prstGeom>
        </p:spPr>
      </p:pic>
      <p:sp>
        <p:nvSpPr>
          <p:cNvPr id="14" name="Verbindungsstelle 7">
            <a:extLst>
              <a:ext uri="{FF2B5EF4-FFF2-40B4-BE49-F238E27FC236}">
                <a16:creationId xmlns:a16="http://schemas.microsoft.com/office/drawing/2014/main" id="{2897F3D1-FB6F-AC48-A0D9-616F0D20DA3E}"/>
              </a:ext>
            </a:extLst>
          </p:cNvPr>
          <p:cNvSpPr/>
          <p:nvPr/>
        </p:nvSpPr>
        <p:spPr>
          <a:xfrm>
            <a:off x="9690100" y="4246880"/>
            <a:ext cx="1384300" cy="262677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5" name="Verbindungsstelle 7">
            <a:extLst>
              <a:ext uri="{FF2B5EF4-FFF2-40B4-BE49-F238E27FC236}">
                <a16:creationId xmlns:a16="http://schemas.microsoft.com/office/drawing/2014/main" id="{67D2BB94-747C-9F46-B781-6E91DA1879FB}"/>
              </a:ext>
            </a:extLst>
          </p:cNvPr>
          <p:cNvSpPr/>
          <p:nvPr/>
        </p:nvSpPr>
        <p:spPr>
          <a:xfrm>
            <a:off x="10839166" y="1755839"/>
            <a:ext cx="1384300" cy="262677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3227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DB961-F2E6-8B4B-B191-776314A81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500" dirty="0" err="1"/>
              <a:t>Webhook</a:t>
            </a:r>
            <a:r>
              <a:rPr lang="de-DE" sz="3500" dirty="0"/>
              <a:t>: Test </a:t>
            </a:r>
            <a:r>
              <a:rPr lang="de-DE" sz="3500" dirty="0" err="1"/>
              <a:t>your</a:t>
            </a:r>
            <a:r>
              <a:rPr lang="de-DE" sz="3500" dirty="0"/>
              <a:t> </a:t>
            </a:r>
            <a:r>
              <a:rPr lang="de-DE" sz="3500" dirty="0" err="1"/>
              <a:t>Webhook</a:t>
            </a:r>
            <a:endParaRPr lang="de-DE" sz="35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16E10-B71E-C048-8256-921AF875F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788076"/>
            <a:ext cx="3794759" cy="395011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12"/>
            </a:pPr>
            <a:r>
              <a:rPr lang="en-GB" sz="2000" dirty="0">
                <a:solidFill>
                  <a:srgbClr val="24292E"/>
                </a:solidFill>
                <a:latin typeface="-apple-system"/>
              </a:rPr>
              <a:t>Enter the user example you configured in your intent which will invoke the google calendar webhook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24292E"/>
                </a:solidFill>
                <a:latin typeface="-apple-system"/>
              </a:rPr>
              <a:t>Your Chatbot should response with the message transmitted from the </a:t>
            </a:r>
            <a:r>
              <a:rPr lang="en-GB" sz="2000" dirty="0" err="1">
                <a:solidFill>
                  <a:srgbClr val="24292E"/>
                </a:solidFill>
                <a:latin typeface="-apple-system"/>
              </a:rPr>
              <a:t>OpenWhisk</a:t>
            </a:r>
            <a:r>
              <a:rPr lang="en-GB" sz="2000" dirty="0">
                <a:solidFill>
                  <a:srgbClr val="24292E"/>
                </a:solidFill>
                <a:latin typeface="-apple-system"/>
              </a:rPr>
              <a:t> action. In our case “</a:t>
            </a:r>
            <a:r>
              <a:rPr lang="en-GB" sz="2000" dirty="0" err="1">
                <a:solidFill>
                  <a:srgbClr val="24292E"/>
                </a:solidFill>
                <a:latin typeface="-apple-system"/>
              </a:rPr>
              <a:t>Prüfungsanmeldung</a:t>
            </a:r>
            <a:r>
              <a:rPr lang="en-GB" sz="2000" dirty="0">
                <a:solidFill>
                  <a:srgbClr val="24292E"/>
                </a:solidFill>
                <a:latin typeface="-apple-system"/>
              </a:rPr>
              <a:t>”.</a:t>
            </a:r>
            <a:br>
              <a:rPr lang="en-GB" sz="2000" dirty="0">
                <a:solidFill>
                  <a:srgbClr val="24292E"/>
                </a:solidFill>
                <a:latin typeface="-apple-system"/>
              </a:rPr>
            </a:br>
            <a:endParaRPr lang="en-GB" sz="2000" dirty="0">
              <a:solidFill>
                <a:srgbClr val="24292E"/>
              </a:solidFill>
              <a:latin typeface="-apple-system"/>
            </a:endParaRPr>
          </a:p>
          <a:p>
            <a:pPr marL="0" indent="0">
              <a:buNone/>
            </a:pPr>
            <a:r>
              <a:rPr lang="en-GB" sz="2000" dirty="0">
                <a:solidFill>
                  <a:srgbClr val="24292E"/>
                </a:solidFill>
                <a:latin typeface="-apple-system"/>
              </a:rPr>
              <a:t>As you can see it also works with </a:t>
            </a:r>
            <a:r>
              <a:rPr lang="en-GB" sz="2000" dirty="0" err="1">
                <a:solidFill>
                  <a:srgbClr val="24292E"/>
                </a:solidFill>
                <a:latin typeface="-apple-system"/>
              </a:rPr>
              <a:t>alexa</a:t>
            </a:r>
            <a:r>
              <a:rPr lang="en-GB" sz="2000" dirty="0">
                <a:solidFill>
                  <a:srgbClr val="24292E"/>
                </a:solidFill>
                <a:latin typeface="-apple-system"/>
              </a:rPr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43CE2-9BBB-C748-A79F-432D96EAC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73A392-2E51-AD41-9AA7-8C03C7E11EEA}"/>
              </a:ext>
            </a:extLst>
          </p:cNvPr>
          <p:cNvSpPr txBox="1"/>
          <p:nvPr/>
        </p:nvSpPr>
        <p:spPr>
          <a:xfrm>
            <a:off x="3767958" y="6291200"/>
            <a:ext cx="6169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</a:t>
            </a:r>
            <a:r>
              <a:rPr lang="de-DE" sz="1000" dirty="0"/>
              <a:t> </a:t>
            </a:r>
            <a:r>
              <a:rPr lang="de-DE" sz="10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https://github.com/IBM/alexa-skill-watson-assistant</a:t>
            </a:r>
            <a:endParaRPr lang="de-DE" sz="1000" dirty="0">
              <a:solidFill>
                <a:srgbClr val="0070C0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D37446D-F740-664A-979D-42CD33880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942" y="1717703"/>
            <a:ext cx="2168378" cy="4090858"/>
          </a:xfrm>
          <a:prstGeom prst="rect">
            <a:avLst/>
          </a:prstGeom>
        </p:spPr>
      </p:pic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819F1154-A213-7445-B1EC-B04E6BDD3D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150" y="1755839"/>
            <a:ext cx="2524759" cy="406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18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40C21B-E9B8-E241-9189-2A872502E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de-DE" dirty="0"/>
              <a:t>IBM Cloud Account </a:t>
            </a:r>
            <a:r>
              <a:rPr lang="de-DE" dirty="0" err="1"/>
              <a:t>Preferecnes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1249E1-25AD-1844-A008-A68156722D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774824"/>
            <a:ext cx="3516085" cy="371130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de-DE" sz="2200" dirty="0"/>
              <a:t>Click on „</a:t>
            </a:r>
            <a:r>
              <a:rPr lang="de-DE" sz="2200" dirty="0" err="1"/>
              <a:t>Resource</a:t>
            </a:r>
            <a:r>
              <a:rPr lang="de-DE" sz="2200" dirty="0"/>
              <a:t> </a:t>
            </a:r>
            <a:r>
              <a:rPr lang="de-DE" sz="2200" dirty="0" err="1"/>
              <a:t>groups</a:t>
            </a:r>
            <a:r>
              <a:rPr lang="de-DE" sz="2200" dirty="0"/>
              <a:t>“ </a:t>
            </a:r>
            <a:r>
              <a:rPr lang="de-DE" sz="2200" dirty="0" err="1"/>
              <a:t>and</a:t>
            </a:r>
            <a:r>
              <a:rPr lang="de-DE" sz="2200" dirty="0"/>
              <a:t> </a:t>
            </a:r>
            <a:r>
              <a:rPr lang="de-DE" sz="2200" dirty="0" err="1"/>
              <a:t>rename</a:t>
            </a:r>
            <a:r>
              <a:rPr lang="de-DE" sz="2200" dirty="0"/>
              <a:t> </a:t>
            </a:r>
            <a:r>
              <a:rPr lang="de-DE" sz="2200" dirty="0" err="1"/>
              <a:t>it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whatever</a:t>
            </a:r>
            <a:r>
              <a:rPr lang="de-DE" sz="2200" dirty="0"/>
              <a:t> </a:t>
            </a:r>
            <a:r>
              <a:rPr lang="de-DE" sz="2200" dirty="0" err="1"/>
              <a:t>you</a:t>
            </a:r>
            <a:r>
              <a:rPr lang="de-DE" sz="2200" dirty="0"/>
              <a:t> </a:t>
            </a:r>
            <a:r>
              <a:rPr lang="de-DE" sz="2200" dirty="0" err="1"/>
              <a:t>want</a:t>
            </a:r>
            <a:r>
              <a:rPr lang="de-DE" sz="2200" dirty="0"/>
              <a:t> </a:t>
            </a:r>
            <a:r>
              <a:rPr lang="de-DE" sz="2200" dirty="0" err="1"/>
              <a:t>since</a:t>
            </a:r>
            <a:r>
              <a:rPr lang="de-DE" sz="2200" dirty="0"/>
              <a:t> on </a:t>
            </a:r>
            <a:r>
              <a:rPr lang="de-DE" sz="2200" dirty="0" err="1"/>
              <a:t>default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name</a:t>
            </a:r>
            <a:r>
              <a:rPr lang="de-DE" sz="2200" dirty="0"/>
              <a:t> </a:t>
            </a:r>
            <a:r>
              <a:rPr lang="de-DE" sz="2200" dirty="0" err="1"/>
              <a:t>is</a:t>
            </a:r>
            <a:r>
              <a:rPr lang="de-DE" sz="2200" dirty="0"/>
              <a:t> </a:t>
            </a:r>
            <a:r>
              <a:rPr lang="de-DE" sz="2200" dirty="0" err="1"/>
              <a:t>your</a:t>
            </a:r>
            <a:r>
              <a:rPr lang="de-DE" sz="2200" dirty="0"/>
              <a:t> Email </a:t>
            </a:r>
            <a:r>
              <a:rPr lang="de-DE" sz="2200" dirty="0" err="1"/>
              <a:t>adress</a:t>
            </a:r>
            <a:r>
              <a:rPr lang="de-DE" sz="2200" dirty="0"/>
              <a:t>.</a:t>
            </a:r>
            <a:br>
              <a:rPr lang="de-DE" sz="2200" dirty="0"/>
            </a:br>
            <a:r>
              <a:rPr lang="de-DE" sz="2200" dirty="0"/>
              <a:t>Note: </a:t>
            </a:r>
            <a:r>
              <a:rPr lang="de-DE" sz="2200" dirty="0" err="1"/>
              <a:t>if</a:t>
            </a:r>
            <a:r>
              <a:rPr lang="de-DE" sz="2200" dirty="0"/>
              <a:t> </a:t>
            </a:r>
            <a:r>
              <a:rPr lang="de-DE" sz="2200" dirty="0" err="1"/>
              <a:t>you‘re</a:t>
            </a:r>
            <a:r>
              <a:rPr lang="de-DE" sz="2200" dirty="0"/>
              <a:t> on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lite</a:t>
            </a:r>
            <a:r>
              <a:rPr lang="de-DE" sz="2200" dirty="0"/>
              <a:t> plan </a:t>
            </a:r>
            <a:r>
              <a:rPr lang="de-DE" sz="2200" dirty="0" err="1"/>
              <a:t>you</a:t>
            </a:r>
            <a:r>
              <a:rPr lang="de-DE" sz="2200" dirty="0"/>
              <a:t> </a:t>
            </a:r>
            <a:r>
              <a:rPr lang="de-DE" sz="2200" dirty="0" err="1"/>
              <a:t>can</a:t>
            </a:r>
            <a:r>
              <a:rPr lang="de-DE" sz="2200" dirty="0"/>
              <a:t> </a:t>
            </a:r>
            <a:r>
              <a:rPr lang="de-DE" sz="2200" dirty="0" err="1"/>
              <a:t>only</a:t>
            </a:r>
            <a:r>
              <a:rPr lang="de-DE" sz="2200" dirty="0"/>
              <a:t> </a:t>
            </a:r>
            <a:r>
              <a:rPr lang="de-DE" sz="2200" dirty="0" err="1"/>
              <a:t>have</a:t>
            </a:r>
            <a:r>
              <a:rPr lang="de-DE" sz="2200" dirty="0"/>
              <a:t> 1 </a:t>
            </a:r>
            <a:r>
              <a:rPr lang="de-DE" sz="2200" dirty="0" err="1"/>
              <a:t>resource</a:t>
            </a:r>
            <a:r>
              <a:rPr lang="de-DE" sz="2200" dirty="0"/>
              <a:t> </a:t>
            </a:r>
            <a:r>
              <a:rPr lang="de-DE" sz="2200" dirty="0" err="1"/>
              <a:t>group</a:t>
            </a:r>
            <a:r>
              <a:rPr lang="de-DE" sz="2200" dirty="0"/>
              <a:t>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B01513-5622-C749-B5E4-7F87C33E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3562B06-4843-D74C-ADB6-C22F2F05C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496" y="1835640"/>
            <a:ext cx="7542144" cy="3450772"/>
          </a:xfrm>
          <a:prstGeom prst="rect">
            <a:avLst/>
          </a:prstGeom>
        </p:spPr>
      </p:pic>
      <p:sp>
        <p:nvSpPr>
          <p:cNvPr id="7" name="Verbindungsstelle 6">
            <a:extLst>
              <a:ext uri="{FF2B5EF4-FFF2-40B4-BE49-F238E27FC236}">
                <a16:creationId xmlns:a16="http://schemas.microsoft.com/office/drawing/2014/main" id="{38E6B68B-1ED9-A44F-9BDB-9DD626D9B216}"/>
              </a:ext>
            </a:extLst>
          </p:cNvPr>
          <p:cNvSpPr/>
          <p:nvPr/>
        </p:nvSpPr>
        <p:spPr>
          <a:xfrm>
            <a:off x="4109012" y="2749966"/>
            <a:ext cx="1474149" cy="817902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338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40C21B-E9B8-E241-9189-2A872502E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de-DE" dirty="0"/>
              <a:t>IBM Cloud Account </a:t>
            </a:r>
            <a:r>
              <a:rPr lang="de-DE" dirty="0" err="1"/>
              <a:t>Preferecnes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1249E1-25AD-1844-A008-A68156722D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2" y="1774824"/>
            <a:ext cx="3417710" cy="365405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de-DE" sz="2200" dirty="0"/>
              <a:t>Click on </a:t>
            </a:r>
            <a:br>
              <a:rPr lang="de-DE" sz="2200" dirty="0"/>
            </a:br>
            <a:r>
              <a:rPr lang="de-DE" sz="2200" dirty="0"/>
              <a:t>„Cloud </a:t>
            </a:r>
            <a:r>
              <a:rPr lang="de-DE" sz="2200" dirty="0" err="1"/>
              <a:t>Foundry</a:t>
            </a:r>
            <a:r>
              <a:rPr lang="de-DE" sz="2200" dirty="0"/>
              <a:t> </a:t>
            </a:r>
            <a:r>
              <a:rPr lang="de-DE" sz="2200" dirty="0" err="1"/>
              <a:t>orgs</a:t>
            </a:r>
            <a:r>
              <a:rPr lang="de-DE" sz="2200" dirty="0"/>
              <a:t>“ </a:t>
            </a:r>
            <a:r>
              <a:rPr lang="de-DE" sz="2200" dirty="0" err="1"/>
              <a:t>and</a:t>
            </a:r>
            <a:r>
              <a:rPr lang="de-DE" sz="2200" dirty="0"/>
              <a:t> Create a </a:t>
            </a:r>
            <a:r>
              <a:rPr lang="de-DE" sz="2200" dirty="0" err="1"/>
              <a:t>new</a:t>
            </a:r>
            <a:r>
              <a:rPr lang="de-DE" sz="2200" dirty="0"/>
              <a:t> </a:t>
            </a:r>
            <a:r>
              <a:rPr lang="de-DE" sz="2200" dirty="0" err="1"/>
              <a:t>org</a:t>
            </a:r>
            <a:r>
              <a:rPr lang="de-DE" sz="2200" dirty="0"/>
              <a:t> </a:t>
            </a:r>
            <a:r>
              <a:rPr lang="de-DE" sz="2200" dirty="0" err="1"/>
              <a:t>by</a:t>
            </a:r>
            <a:r>
              <a:rPr lang="de-DE" sz="2200" dirty="0"/>
              <a:t> </a:t>
            </a:r>
            <a:r>
              <a:rPr lang="de-DE" sz="2200" dirty="0" err="1"/>
              <a:t>clicking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„Create“ </a:t>
            </a:r>
            <a:r>
              <a:rPr lang="de-DE" sz="2200" dirty="0" err="1"/>
              <a:t>button</a:t>
            </a:r>
            <a:r>
              <a:rPr lang="de-DE" sz="2200" dirty="0"/>
              <a:t>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B01513-5622-C749-B5E4-7F87C33E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D60583D-3246-C84C-9A6D-637A76FC0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912" y="1786113"/>
            <a:ext cx="7600728" cy="3580656"/>
          </a:xfrm>
          <a:prstGeom prst="rect">
            <a:avLst/>
          </a:prstGeom>
        </p:spPr>
      </p:pic>
      <p:sp>
        <p:nvSpPr>
          <p:cNvPr id="8" name="Verbindungsstelle 7">
            <a:extLst>
              <a:ext uri="{FF2B5EF4-FFF2-40B4-BE49-F238E27FC236}">
                <a16:creationId xmlns:a16="http://schemas.microsoft.com/office/drawing/2014/main" id="{FC1FECAA-B68A-514F-910D-E688FABD34A8}"/>
              </a:ext>
            </a:extLst>
          </p:cNvPr>
          <p:cNvSpPr/>
          <p:nvPr/>
        </p:nvSpPr>
        <p:spPr>
          <a:xfrm>
            <a:off x="4039564" y="2859917"/>
            <a:ext cx="1474149" cy="817902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002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40C21B-E9B8-E241-9189-2A872502E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de-DE" dirty="0"/>
              <a:t>IBM Cloud Account </a:t>
            </a:r>
            <a:r>
              <a:rPr lang="de-DE" dirty="0" err="1"/>
              <a:t>Preferecnes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1249E1-25AD-1844-A008-A68156722D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774824"/>
            <a:ext cx="3516085" cy="371130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de-DE" sz="2200" dirty="0"/>
              <a:t>Next </a:t>
            </a:r>
            <a:r>
              <a:rPr lang="de-DE" sz="2200" dirty="0" err="1"/>
              <a:t>click</a:t>
            </a:r>
            <a:r>
              <a:rPr lang="de-DE" sz="2200" dirty="0"/>
              <a:t> on </a:t>
            </a:r>
            <a:r>
              <a:rPr lang="de-DE" sz="2200" dirty="0" err="1"/>
              <a:t>your</a:t>
            </a:r>
            <a:r>
              <a:rPr lang="de-DE" sz="2200" dirty="0"/>
              <a:t> </a:t>
            </a:r>
            <a:r>
              <a:rPr lang="de-DE" sz="2200" dirty="0" err="1"/>
              <a:t>created</a:t>
            </a:r>
            <a:r>
              <a:rPr lang="de-DE" sz="2200" dirty="0"/>
              <a:t> </a:t>
            </a:r>
            <a:r>
              <a:rPr lang="de-DE" sz="2200" dirty="0" err="1"/>
              <a:t>org</a:t>
            </a:r>
            <a:r>
              <a:rPr lang="de-DE" sz="2200" dirty="0"/>
              <a:t> </a:t>
            </a:r>
            <a:r>
              <a:rPr lang="de-DE" sz="2200" dirty="0" err="1"/>
              <a:t>and</a:t>
            </a:r>
            <a:r>
              <a:rPr lang="de-DE" sz="2200" dirty="0"/>
              <a:t> </a:t>
            </a:r>
            <a:r>
              <a:rPr lang="de-DE" sz="2200" dirty="0" err="1"/>
              <a:t>create</a:t>
            </a:r>
            <a:r>
              <a:rPr lang="de-DE" sz="2200" dirty="0"/>
              <a:t> a </a:t>
            </a:r>
            <a:r>
              <a:rPr lang="de-DE" sz="2200" dirty="0" err="1"/>
              <a:t>space</a:t>
            </a:r>
            <a:r>
              <a:rPr lang="de-DE" sz="2200" dirty="0"/>
              <a:t> </a:t>
            </a:r>
            <a:r>
              <a:rPr lang="de-DE" sz="2200" dirty="0" err="1"/>
              <a:t>within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org</a:t>
            </a:r>
            <a:r>
              <a:rPr lang="de-DE" sz="2200" dirty="0"/>
              <a:t> </a:t>
            </a:r>
            <a:r>
              <a:rPr lang="de-DE" sz="2200" dirty="0" err="1"/>
              <a:t>by</a:t>
            </a:r>
            <a:r>
              <a:rPr lang="de-DE" sz="2200" dirty="0"/>
              <a:t> </a:t>
            </a:r>
            <a:r>
              <a:rPr lang="de-DE" sz="2200" dirty="0" err="1"/>
              <a:t>clicking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„Add a </a:t>
            </a:r>
            <a:r>
              <a:rPr lang="de-DE" sz="2200" dirty="0" err="1"/>
              <a:t>space</a:t>
            </a:r>
            <a:r>
              <a:rPr lang="de-DE" sz="2200" dirty="0"/>
              <a:t>“ </a:t>
            </a:r>
            <a:r>
              <a:rPr lang="de-DE" sz="2200" dirty="0" err="1"/>
              <a:t>button</a:t>
            </a:r>
            <a:r>
              <a:rPr lang="de-DE" sz="2200" dirty="0"/>
              <a:t>. Name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space</a:t>
            </a:r>
            <a:r>
              <a:rPr lang="de-DE" sz="2200" dirty="0"/>
              <a:t> </a:t>
            </a:r>
            <a:r>
              <a:rPr lang="de-DE" sz="2200" dirty="0" err="1"/>
              <a:t>whatever</a:t>
            </a:r>
            <a:r>
              <a:rPr lang="de-DE" sz="2200" dirty="0"/>
              <a:t> </a:t>
            </a:r>
            <a:r>
              <a:rPr lang="de-DE" sz="2200" dirty="0" err="1"/>
              <a:t>you</a:t>
            </a:r>
            <a:r>
              <a:rPr lang="de-DE" sz="2200" dirty="0"/>
              <a:t> </a:t>
            </a:r>
            <a:r>
              <a:rPr lang="de-DE" sz="2200" dirty="0" err="1"/>
              <a:t>want</a:t>
            </a:r>
            <a:r>
              <a:rPr lang="de-DE" sz="2200" dirty="0"/>
              <a:t>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B01513-5622-C749-B5E4-7F87C33E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D88FBD9-C808-5243-810E-DA18B6340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86" y="1774824"/>
            <a:ext cx="7481104" cy="3524301"/>
          </a:xfrm>
          <a:prstGeom prst="rect">
            <a:avLst/>
          </a:prstGeom>
        </p:spPr>
      </p:pic>
      <p:sp>
        <p:nvSpPr>
          <p:cNvPr id="8" name="Verbindungsstelle 7">
            <a:extLst>
              <a:ext uri="{FF2B5EF4-FFF2-40B4-BE49-F238E27FC236}">
                <a16:creationId xmlns:a16="http://schemas.microsoft.com/office/drawing/2014/main" id="{86B6BDEB-18ED-5043-9529-F3C9BB897074}"/>
              </a:ext>
            </a:extLst>
          </p:cNvPr>
          <p:cNvSpPr/>
          <p:nvPr/>
        </p:nvSpPr>
        <p:spPr>
          <a:xfrm>
            <a:off x="10382491" y="2812574"/>
            <a:ext cx="1474149" cy="817902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157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515524-5EC9-BD41-9DBF-04756BED1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53551"/>
            <a:ext cx="10515600" cy="1325563"/>
          </a:xfrm>
        </p:spPr>
        <p:txBody>
          <a:bodyPr/>
          <a:lstStyle/>
          <a:p>
            <a:r>
              <a:rPr lang="de-DE" dirty="0"/>
              <a:t>Create Watson </a:t>
            </a:r>
            <a:r>
              <a:rPr lang="de-DE" dirty="0" err="1"/>
              <a:t>Assistant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600B43-5748-7E49-86D1-BE90C12224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774826"/>
            <a:ext cx="3598332" cy="333904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sz="2200" dirty="0"/>
              <a:t>Open </a:t>
            </a:r>
            <a:r>
              <a:rPr lang="de-DE" sz="2200" dirty="0" err="1"/>
              <a:t>your</a:t>
            </a:r>
            <a:r>
              <a:rPr lang="de-DE" sz="2200" dirty="0"/>
              <a:t> IBM Cloud Dashboard (</a:t>
            </a:r>
            <a:r>
              <a:rPr lang="de-DE" sz="22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https://cloud.ibm.com</a:t>
            </a:r>
            <a:r>
              <a:rPr lang="de-DE" sz="22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200" dirty="0"/>
              <a:t>Click on “Create </a:t>
            </a:r>
            <a:r>
              <a:rPr lang="de-DE" sz="2200" dirty="0" err="1"/>
              <a:t>resource</a:t>
            </a:r>
            <a:r>
              <a:rPr lang="de-DE" sz="2200" dirty="0"/>
              <a:t>“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create</a:t>
            </a:r>
            <a:r>
              <a:rPr lang="de-DE" sz="2200" dirty="0"/>
              <a:t> an Watson </a:t>
            </a:r>
            <a:r>
              <a:rPr lang="de-DE" sz="2200" dirty="0" err="1"/>
              <a:t>Assistant</a:t>
            </a:r>
            <a:r>
              <a:rPr lang="de-DE" sz="2200" dirty="0"/>
              <a:t> </a:t>
            </a:r>
            <a:r>
              <a:rPr lang="de-DE" sz="2200" dirty="0" err="1"/>
              <a:t>service</a:t>
            </a:r>
            <a:endParaRPr lang="de-DE" sz="22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72DD26-F928-B148-8E46-33B1766E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C6A85AA-F06F-F64C-98AA-A34D9C22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23" y="1878999"/>
            <a:ext cx="7613187" cy="3586525"/>
          </a:xfrm>
          <a:prstGeom prst="rect">
            <a:avLst/>
          </a:prstGeom>
        </p:spPr>
      </p:pic>
      <p:sp>
        <p:nvSpPr>
          <p:cNvPr id="12" name="Verbindungsstelle 11">
            <a:extLst>
              <a:ext uri="{FF2B5EF4-FFF2-40B4-BE49-F238E27FC236}">
                <a16:creationId xmlns:a16="http://schemas.microsoft.com/office/drawing/2014/main" id="{E61499C1-2813-F942-9D24-49A8C19B6784}"/>
              </a:ext>
            </a:extLst>
          </p:cNvPr>
          <p:cNvSpPr/>
          <p:nvPr/>
        </p:nvSpPr>
        <p:spPr>
          <a:xfrm>
            <a:off x="10382491" y="1878999"/>
            <a:ext cx="1474149" cy="817902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060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129ED128E2058438F1EC8E3A6D43392" ma:contentTypeVersion="2" ma:contentTypeDescription="Ein neues Dokument erstellen." ma:contentTypeScope="" ma:versionID="74ca63654662cfeaec4b4a748d47ceb2">
  <xsd:schema xmlns:xsd="http://www.w3.org/2001/XMLSchema" xmlns:xs="http://www.w3.org/2001/XMLSchema" xmlns:p="http://schemas.microsoft.com/office/2006/metadata/properties" xmlns:ns2="dd139b62-08bb-4c2f-91e8-6d877aac266b" targetNamespace="http://schemas.microsoft.com/office/2006/metadata/properties" ma:root="true" ma:fieldsID="9930d3688c7fe22215f4e222f7994acd" ns2:_="">
    <xsd:import namespace="dd139b62-08bb-4c2f-91e8-6d877aac266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139b62-08bb-4c2f-91e8-6d877aac26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7D514E4-23C0-41AE-9DCE-83472A1112C2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C06C76D-6BBA-43AE-B16E-C9BCC57C88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139b62-08bb-4c2f-91e8-6d877aac26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FD8A8CC-9915-4FDD-A0CA-24F12621B32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{FF0D9AF5-1346-0645-A506-56B7746A2E11}tf16401369</Template>
  <TotalTime>0</TotalTime>
  <Words>4003</Words>
  <Application>Microsoft Macintosh PowerPoint</Application>
  <PresentationFormat>Breitbild</PresentationFormat>
  <Paragraphs>400</Paragraphs>
  <Slides>51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51</vt:i4>
      </vt:variant>
    </vt:vector>
  </HeadingPairs>
  <TitlesOfParts>
    <vt:vector size="58" baseType="lpstr">
      <vt:lpstr>-apple-system</vt:lpstr>
      <vt:lpstr>Arial</vt:lpstr>
      <vt:lpstr>Calibri</vt:lpstr>
      <vt:lpstr>Calibri Light</vt:lpstr>
      <vt:lpstr>IBM Plex Sans</vt:lpstr>
      <vt:lpstr>Menlo</vt:lpstr>
      <vt:lpstr>Office Theme</vt:lpstr>
      <vt:lpstr>PowerPoint-Präsentation</vt:lpstr>
      <vt:lpstr>Structure</vt:lpstr>
      <vt:lpstr>Overview: How it works</vt:lpstr>
      <vt:lpstr>IBM Cloud Account Preferecnes</vt:lpstr>
      <vt:lpstr>IBM Cloud Account Preferecnes</vt:lpstr>
      <vt:lpstr>IBM Cloud Account Preferecnes</vt:lpstr>
      <vt:lpstr>IBM Cloud Account Preferecnes</vt:lpstr>
      <vt:lpstr>IBM Cloud Account Preferecnes</vt:lpstr>
      <vt:lpstr>Create Watson Assistant</vt:lpstr>
      <vt:lpstr>Create Watson Assistant</vt:lpstr>
      <vt:lpstr>Create Watson Assistant</vt:lpstr>
      <vt:lpstr>Create Watson Assistant</vt:lpstr>
      <vt:lpstr>Create Watson Assistant</vt:lpstr>
      <vt:lpstr>Create Watson Assistant</vt:lpstr>
      <vt:lpstr>Create Watson Assistant</vt:lpstr>
      <vt:lpstr>Cloud Functions: Installation and log in</vt:lpstr>
      <vt:lpstr>Cloud Functions : setting up region, organization and space</vt:lpstr>
      <vt:lpstr>Cloud Functions : setting up region, organization and space</vt:lpstr>
      <vt:lpstr>Open Whisk Action: Install Alexa-Watson repo</vt:lpstr>
      <vt:lpstr>Open Whisk Action: Configure Credentials</vt:lpstr>
      <vt:lpstr>Open Whisk Action: Create Action</vt:lpstr>
      <vt:lpstr>Open Whisk Action: Create Action</vt:lpstr>
      <vt:lpstr>Open Whisk Action: Check your action</vt:lpstr>
      <vt:lpstr>Open Whisk Action: Get Endpoint URL</vt:lpstr>
      <vt:lpstr>Alexa Skill: Sign up and create Skill</vt:lpstr>
      <vt:lpstr>Alexa Skill: Create Skill</vt:lpstr>
      <vt:lpstr>Alexa Skill: Create Skill</vt:lpstr>
      <vt:lpstr>Alexa Skill: Invocation name</vt:lpstr>
      <vt:lpstr>Alexa Skill: Custom Slot type</vt:lpstr>
      <vt:lpstr>Alexa Skill: Slot value &amp; Intent type</vt:lpstr>
      <vt:lpstr>Alexa Skill: Intent Utterances</vt:lpstr>
      <vt:lpstr>Alexa Skill: Intent Slots</vt:lpstr>
      <vt:lpstr>Alexa Skill: Endpoint Configuration</vt:lpstr>
      <vt:lpstr>Alexa Skill: Completed Skill</vt:lpstr>
      <vt:lpstr>Alexa Skill : Test the Skill</vt:lpstr>
      <vt:lpstr>Access public Google Calendar : Project Setup</vt:lpstr>
      <vt:lpstr>Access public Google Calendar : Project Setup</vt:lpstr>
      <vt:lpstr>Access public Google Calendar : Install required packages</vt:lpstr>
      <vt:lpstr>Access public Google Calendar : Create main.js, paste code and insert calendar ID</vt:lpstr>
      <vt:lpstr>Access public Google Calendar : Test your code</vt:lpstr>
      <vt:lpstr>Access public Google Calendar : Adjust code for OpenWhisk Action</vt:lpstr>
      <vt:lpstr>Access public Google Calendar : Adjust code for OpenWhisk Action</vt:lpstr>
      <vt:lpstr>Open Whisk Action: Create Action</vt:lpstr>
      <vt:lpstr>Open Whisk Action: Test Action</vt:lpstr>
      <vt:lpstr>Webhook: Get Webhook Endpoint URL</vt:lpstr>
      <vt:lpstr>Webhook: Set Webhook Endpoint URL</vt:lpstr>
      <vt:lpstr>Webhook: Watson Assistant Intent</vt:lpstr>
      <vt:lpstr>Webhook: Watson Assistant Dialog Node</vt:lpstr>
      <vt:lpstr>Webhook: Watson Assistant Dialog Node</vt:lpstr>
      <vt:lpstr>Webhook: Watson Assistant Dialog Node</vt:lpstr>
      <vt:lpstr>Webhook: Test your Webhook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Watson Assistant Alexa API Anbindung  - Step by Step Guide</dc:title>
  <dc:creator>Ertan Armutcu</dc:creator>
  <cp:lastModifiedBy>Ertan Armutcu</cp:lastModifiedBy>
  <cp:revision>166</cp:revision>
  <dcterms:created xsi:type="dcterms:W3CDTF">2020-12-11T12:45:20Z</dcterms:created>
  <dcterms:modified xsi:type="dcterms:W3CDTF">2020-12-24T15:20:04Z</dcterms:modified>
</cp:coreProperties>
</file>